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56" r:id="rId2"/>
    <p:sldId id="281" r:id="rId3"/>
    <p:sldId id="284" r:id="rId4"/>
    <p:sldId id="285" r:id="rId5"/>
    <p:sldId id="286" r:id="rId6"/>
    <p:sldId id="287" r:id="rId7"/>
    <p:sldId id="288" r:id="rId8"/>
    <p:sldId id="289" r:id="rId9"/>
    <p:sldId id="291" r:id="rId10"/>
    <p:sldId id="290" r:id="rId11"/>
    <p:sldId id="292" r:id="rId12"/>
    <p:sldId id="294" r:id="rId13"/>
    <p:sldId id="282" r:id="rId14"/>
    <p:sldId id="318" r:id="rId15"/>
    <p:sldId id="296" r:id="rId16"/>
    <p:sldId id="320" r:id="rId17"/>
    <p:sldId id="330" r:id="rId18"/>
    <p:sldId id="329" r:id="rId19"/>
    <p:sldId id="331" r:id="rId20"/>
    <p:sldId id="332" r:id="rId21"/>
    <p:sldId id="333" r:id="rId22"/>
    <p:sldId id="324" r:id="rId23"/>
    <p:sldId id="334" r:id="rId24"/>
    <p:sldId id="327" r:id="rId25"/>
    <p:sldId id="325" r:id="rId26"/>
    <p:sldId id="326" r:id="rId27"/>
    <p:sldId id="298" r:id="rId28"/>
    <p:sldId id="300" r:id="rId29"/>
    <p:sldId id="301" r:id="rId30"/>
    <p:sldId id="302" r:id="rId31"/>
    <p:sldId id="303" r:id="rId32"/>
    <p:sldId id="304" r:id="rId33"/>
    <p:sldId id="305" r:id="rId34"/>
    <p:sldId id="306" r:id="rId35"/>
    <p:sldId id="308" r:id="rId36"/>
    <p:sldId id="310" r:id="rId37"/>
    <p:sldId id="311" r:id="rId38"/>
    <p:sldId id="337" r:id="rId39"/>
    <p:sldId id="335" r:id="rId40"/>
    <p:sldId id="275"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48" autoAdjust="0"/>
  </p:normalViewPr>
  <p:slideViewPr>
    <p:cSldViewPr>
      <p:cViewPr>
        <p:scale>
          <a:sx n="90" d="100"/>
          <a:sy n="90" d="100"/>
        </p:scale>
        <p:origin x="-72"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78E99-56C9-412B-8EAE-B777AC774D7B}"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zh-TW" altLang="en-US"/>
        </a:p>
      </dgm:t>
    </dgm:pt>
    <dgm:pt modelId="{724FD9AD-E190-4F35-8AB3-B54EE6E67431}">
      <dgm:prSet phldrT="[文字]" custT="1"/>
      <dgm:spPr/>
      <dgm:t>
        <a:bodyPr/>
        <a:lstStyle/>
        <a:p>
          <a:r>
            <a:rPr lang="en-US" altLang="zh-TW" sz="2000" dirty="0"/>
            <a:t>2019</a:t>
          </a:r>
          <a:r>
            <a:rPr lang="zh-TW" altLang="en-US" sz="2000" dirty="0"/>
            <a:t>年</a:t>
          </a:r>
          <a:r>
            <a:rPr lang="en-US" altLang="zh-TW" sz="2000" dirty="0"/>
            <a:t>6</a:t>
          </a:r>
          <a:r>
            <a:rPr lang="zh-TW" altLang="en-US" sz="2000" dirty="0"/>
            <a:t>月</a:t>
          </a:r>
          <a:r>
            <a:rPr lang="en-US" altLang="zh-TW" sz="2000" dirty="0"/>
            <a:t>8</a:t>
          </a:r>
          <a:r>
            <a:rPr lang="zh-TW" altLang="en-US" sz="2000" dirty="0"/>
            <a:t>日</a:t>
          </a:r>
        </a:p>
      </dgm:t>
    </dgm:pt>
    <dgm:pt modelId="{620C6F30-9146-4075-B2AC-2F0A03578AC1}" type="parTrans" cxnId="{5A9ED02E-6FD3-49D2-A1B0-D0160B996271}">
      <dgm:prSet/>
      <dgm:spPr/>
      <dgm:t>
        <a:bodyPr/>
        <a:lstStyle/>
        <a:p>
          <a:endParaRPr lang="zh-TW" altLang="en-US" sz="1900"/>
        </a:p>
      </dgm:t>
    </dgm:pt>
    <dgm:pt modelId="{E42CF13F-987C-46DD-BD69-F1C37A4A52ED}" type="sibTrans" cxnId="{5A9ED02E-6FD3-49D2-A1B0-D0160B996271}">
      <dgm:prSet/>
      <dgm:spPr/>
      <dgm:t>
        <a:bodyPr/>
        <a:lstStyle/>
        <a:p>
          <a:endParaRPr lang="zh-TW" altLang="en-US" sz="1900"/>
        </a:p>
      </dgm:t>
    </dgm:pt>
    <dgm:pt modelId="{12A79476-2815-4146-9ACA-18B6FBCB9C05}">
      <dgm:prSet phldrT="[文字]" custT="1"/>
      <dgm:spPr/>
      <dgm:t>
        <a:bodyPr/>
        <a:lstStyle/>
        <a:p>
          <a:r>
            <a:rPr lang="zh-TW" altLang="en-US" sz="2000" dirty="0" smtClean="0">
              <a:latin typeface="標楷體" panose="03000509000000000000" pitchFamily="65" charset="-120"/>
              <a:ea typeface="標楷體" panose="03000509000000000000" pitchFamily="65" charset="-120"/>
            </a:rPr>
            <a:t>首次先導學校工作與交流會議</a:t>
          </a:r>
          <a:endParaRPr lang="zh-TW" altLang="en-US" sz="2000" dirty="0">
            <a:latin typeface="標楷體" panose="03000509000000000000" pitchFamily="65" charset="-120"/>
            <a:ea typeface="標楷體" panose="03000509000000000000" pitchFamily="65" charset="-120"/>
          </a:endParaRPr>
        </a:p>
      </dgm:t>
    </dgm:pt>
    <dgm:pt modelId="{B8B5B0C9-5346-4A9C-850F-C688FD1EAB71}" type="parTrans" cxnId="{B4277AC5-4E13-4824-BFC2-34ABDD0055C6}">
      <dgm:prSet/>
      <dgm:spPr/>
      <dgm:t>
        <a:bodyPr/>
        <a:lstStyle/>
        <a:p>
          <a:endParaRPr lang="zh-TW" altLang="en-US" sz="1900"/>
        </a:p>
      </dgm:t>
    </dgm:pt>
    <dgm:pt modelId="{BD92B948-DC17-4EFB-80C0-3CDC4CAC48CD}" type="sibTrans" cxnId="{B4277AC5-4E13-4824-BFC2-34ABDD0055C6}">
      <dgm:prSet/>
      <dgm:spPr/>
      <dgm:t>
        <a:bodyPr/>
        <a:lstStyle/>
        <a:p>
          <a:endParaRPr lang="zh-TW" altLang="en-US" sz="1900"/>
        </a:p>
      </dgm:t>
    </dgm:pt>
    <dgm:pt modelId="{5F0F55E2-3C47-4917-ABAB-40B1BA5244BA}">
      <dgm:prSet phldrT="[文字]" custT="1"/>
      <dgm:spPr/>
      <dgm:t>
        <a:bodyPr/>
        <a:lstStyle/>
        <a:p>
          <a:r>
            <a:rPr lang="en-US" altLang="zh-TW" sz="1900" dirty="0"/>
            <a:t>2019</a:t>
          </a:r>
          <a:r>
            <a:rPr lang="zh-TW" altLang="en-US" sz="1900" dirty="0"/>
            <a:t>年</a:t>
          </a:r>
          <a:r>
            <a:rPr lang="en-US" altLang="zh-TW" sz="1900" dirty="0"/>
            <a:t>7</a:t>
          </a:r>
          <a:r>
            <a:rPr lang="zh-TW" altLang="en-US" sz="1900" dirty="0"/>
            <a:t>月</a:t>
          </a:r>
          <a:r>
            <a:rPr lang="en-US" altLang="zh-TW" sz="1900" dirty="0" smtClean="0"/>
            <a:t>8</a:t>
          </a:r>
          <a:r>
            <a:rPr lang="zh-TW" altLang="en-US" sz="1900" dirty="0" smtClean="0"/>
            <a:t>、</a:t>
          </a:r>
          <a:r>
            <a:rPr lang="en-US" altLang="zh-TW" sz="1900" dirty="0" smtClean="0"/>
            <a:t>9</a:t>
          </a:r>
          <a:r>
            <a:rPr lang="zh-TW" altLang="en-US" sz="1900" dirty="0" smtClean="0"/>
            <a:t>、</a:t>
          </a:r>
          <a:r>
            <a:rPr lang="en-US" altLang="zh-TW" sz="1900" dirty="0" smtClean="0"/>
            <a:t>12</a:t>
          </a:r>
          <a:r>
            <a:rPr lang="zh-TW" altLang="en-US" sz="1900" dirty="0" smtClean="0"/>
            <a:t>日</a:t>
          </a:r>
          <a:endParaRPr lang="zh-TW" altLang="en-US" sz="1900" dirty="0"/>
        </a:p>
      </dgm:t>
    </dgm:pt>
    <dgm:pt modelId="{BCB78C95-C451-482D-A880-FC8784997752}" type="parTrans" cxnId="{692E7C09-DCCA-4E68-9C56-51EDA33210E6}">
      <dgm:prSet/>
      <dgm:spPr/>
      <dgm:t>
        <a:bodyPr/>
        <a:lstStyle/>
        <a:p>
          <a:endParaRPr lang="zh-TW" altLang="en-US" sz="1900"/>
        </a:p>
      </dgm:t>
    </dgm:pt>
    <dgm:pt modelId="{A5E8FA44-396B-4D7C-A190-16C2AA03AB81}" type="sibTrans" cxnId="{692E7C09-DCCA-4E68-9C56-51EDA33210E6}">
      <dgm:prSet/>
      <dgm:spPr/>
      <dgm:t>
        <a:bodyPr/>
        <a:lstStyle/>
        <a:p>
          <a:endParaRPr lang="zh-TW" altLang="en-US" sz="1900"/>
        </a:p>
      </dgm:t>
    </dgm:pt>
    <dgm:pt modelId="{31A5DDD3-A634-47DD-9E32-3FD8BD68C484}">
      <dgm:prSet phldrT="[文字]" custT="1"/>
      <dgm:spPr/>
      <dgm:t>
        <a:bodyPr/>
        <a:lstStyle/>
        <a:p>
          <a:r>
            <a:rPr lang="zh-TW" altLang="en-US" sz="2000" dirty="0">
              <a:latin typeface="標楷體" panose="03000509000000000000" pitchFamily="65" charset="-120"/>
              <a:ea typeface="標楷體" panose="03000509000000000000" pitchFamily="65" charset="-120"/>
            </a:rPr>
            <a:t>培訓與交流 </a:t>
          </a:r>
          <a:endParaRPr lang="en-US" altLang="zh-TW" sz="2000" dirty="0" smtClean="0">
            <a:latin typeface="標楷體" panose="03000509000000000000" pitchFamily="65" charset="-120"/>
            <a:ea typeface="標楷體" panose="03000509000000000000" pitchFamily="65" charset="-120"/>
          </a:endParaRPr>
        </a:p>
        <a:p>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中國內地和香港</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dgm:t>
    </dgm:pt>
    <dgm:pt modelId="{26F06A9E-8D82-4940-BF2F-4F7FC6C7B6EE}" type="parTrans" cxnId="{737E7089-5EBC-4DFB-A352-3C198C01E441}">
      <dgm:prSet/>
      <dgm:spPr/>
      <dgm:t>
        <a:bodyPr/>
        <a:lstStyle/>
        <a:p>
          <a:endParaRPr lang="zh-TW" altLang="en-US" sz="1900"/>
        </a:p>
      </dgm:t>
    </dgm:pt>
    <dgm:pt modelId="{F135F164-1CA7-41C4-89B5-433BFF058BBC}" type="sibTrans" cxnId="{737E7089-5EBC-4DFB-A352-3C198C01E441}">
      <dgm:prSet/>
      <dgm:spPr/>
      <dgm:t>
        <a:bodyPr/>
        <a:lstStyle/>
        <a:p>
          <a:endParaRPr lang="zh-TW" altLang="en-US" sz="1900"/>
        </a:p>
      </dgm:t>
    </dgm:pt>
    <dgm:pt modelId="{E0804191-3973-4306-A50E-70D48A54F2DD}">
      <dgm:prSet phldrT="[文字]" custT="1"/>
      <dgm:spPr/>
      <dgm:t>
        <a:bodyPr/>
        <a:lstStyle/>
        <a:p>
          <a:r>
            <a:rPr lang="en-US" altLang="zh-TW" sz="2000" dirty="0"/>
            <a:t>2019</a:t>
          </a:r>
          <a:r>
            <a:rPr lang="zh-TW" altLang="en-US" sz="2000" dirty="0"/>
            <a:t>年</a:t>
          </a:r>
          <a:r>
            <a:rPr lang="en-US" altLang="zh-TW" sz="2000" dirty="0"/>
            <a:t>12</a:t>
          </a:r>
          <a:r>
            <a:rPr lang="zh-TW" altLang="en-US" sz="2000" dirty="0"/>
            <a:t>月初</a:t>
          </a:r>
        </a:p>
      </dgm:t>
    </dgm:pt>
    <dgm:pt modelId="{C8BB5E22-9FF4-4C4F-A6DC-8F0770B7F460}" type="parTrans" cxnId="{BB1D91B4-C7DF-4169-8CA8-F77972B7BEC1}">
      <dgm:prSet/>
      <dgm:spPr/>
      <dgm:t>
        <a:bodyPr/>
        <a:lstStyle/>
        <a:p>
          <a:endParaRPr lang="zh-TW" altLang="en-US" sz="1900"/>
        </a:p>
      </dgm:t>
    </dgm:pt>
    <dgm:pt modelId="{3130FFBB-F385-47AB-8621-447A4A11784D}" type="sibTrans" cxnId="{BB1D91B4-C7DF-4169-8CA8-F77972B7BEC1}">
      <dgm:prSet/>
      <dgm:spPr/>
      <dgm:t>
        <a:bodyPr/>
        <a:lstStyle/>
        <a:p>
          <a:endParaRPr lang="zh-TW" altLang="en-US" sz="1900"/>
        </a:p>
      </dgm:t>
    </dgm:pt>
    <dgm:pt modelId="{42893B88-F483-4833-8241-C93AB794BA51}">
      <dgm:prSet phldrT="[文字]" custT="1"/>
      <dgm:spPr/>
      <dgm:t>
        <a:bodyPr/>
        <a:lstStyle/>
        <a:p>
          <a:r>
            <a:rPr lang="zh-TW" altLang="en-US" sz="2000" dirty="0">
              <a:latin typeface="標楷體" panose="03000509000000000000" pitchFamily="65" charset="-120"/>
              <a:ea typeface="標楷體" panose="03000509000000000000" pitchFamily="65" charset="-120"/>
            </a:rPr>
            <a:t>第二</a:t>
          </a:r>
          <a:r>
            <a:rPr lang="zh-TW" altLang="en-US" sz="2000" dirty="0" smtClean="0">
              <a:latin typeface="標楷體" panose="03000509000000000000" pitchFamily="65" charset="-120"/>
              <a:ea typeface="標楷體" panose="03000509000000000000" pitchFamily="65" charset="-120"/>
            </a:rPr>
            <a:t>次先導學校工作</a:t>
          </a:r>
          <a:r>
            <a:rPr lang="zh-TW" altLang="en-US" sz="2000" dirty="0">
              <a:latin typeface="標楷體" panose="03000509000000000000" pitchFamily="65" charset="-120"/>
              <a:ea typeface="標楷體" panose="03000509000000000000" pitchFamily="65" charset="-120"/>
            </a:rPr>
            <a:t>與交流會議</a:t>
          </a:r>
        </a:p>
      </dgm:t>
    </dgm:pt>
    <dgm:pt modelId="{9B939994-D383-4D6B-B34F-E7A53C76CEE2}" type="parTrans" cxnId="{3021FC1D-D1C5-4738-A52A-F2DBBA8BDFCD}">
      <dgm:prSet/>
      <dgm:spPr/>
      <dgm:t>
        <a:bodyPr/>
        <a:lstStyle/>
        <a:p>
          <a:endParaRPr lang="zh-TW" altLang="en-US" sz="1900"/>
        </a:p>
      </dgm:t>
    </dgm:pt>
    <dgm:pt modelId="{DE6A73A1-11AE-49BA-9BB8-2ACA756C180B}" type="sibTrans" cxnId="{3021FC1D-D1C5-4738-A52A-F2DBBA8BDFCD}">
      <dgm:prSet/>
      <dgm:spPr/>
      <dgm:t>
        <a:bodyPr/>
        <a:lstStyle/>
        <a:p>
          <a:endParaRPr lang="zh-TW" altLang="en-US" sz="1900"/>
        </a:p>
      </dgm:t>
    </dgm:pt>
    <dgm:pt modelId="{913D8C4C-0757-4DE2-90FB-15D4F20F53C6}" type="pres">
      <dgm:prSet presAssocID="{7B978E99-56C9-412B-8EAE-B777AC774D7B}" presName="Name0" presStyleCnt="0">
        <dgm:presLayoutVars>
          <dgm:chMax val="7"/>
          <dgm:chPref val="7"/>
          <dgm:dir/>
          <dgm:animOne val="branch"/>
          <dgm:animLvl val="lvl"/>
        </dgm:presLayoutVars>
      </dgm:prSet>
      <dgm:spPr/>
      <dgm:t>
        <a:bodyPr/>
        <a:lstStyle/>
        <a:p>
          <a:endParaRPr lang="en-US"/>
        </a:p>
      </dgm:t>
    </dgm:pt>
    <dgm:pt modelId="{5A0CAFC9-0390-45A7-B92E-AA7B0E75CCF7}" type="pres">
      <dgm:prSet presAssocID="{724FD9AD-E190-4F35-8AB3-B54EE6E67431}" presName="composite" presStyleCnt="0"/>
      <dgm:spPr/>
    </dgm:pt>
    <dgm:pt modelId="{E860732F-4C00-4FF6-95A2-F9558DEF1EEA}" type="pres">
      <dgm:prSet presAssocID="{724FD9AD-E190-4F35-8AB3-B54EE6E67431}" presName="BackAccent" presStyleLbl="bgShp" presStyleIdx="0" presStyleCnt="3"/>
      <dgm:spPr/>
    </dgm:pt>
    <dgm:pt modelId="{EA6A4783-E22C-47AB-BD10-803D21365A4F}" type="pres">
      <dgm:prSet presAssocID="{724FD9AD-E190-4F35-8AB3-B54EE6E67431}" presName="Accent" presStyleLbl="alignNode1" presStyleIdx="0" presStyleCnt="3"/>
      <dgm:spPr/>
    </dgm:pt>
    <dgm:pt modelId="{40F33EE2-8BC1-4181-85E2-6BD56D760DC4}" type="pres">
      <dgm:prSet presAssocID="{724FD9AD-E190-4F35-8AB3-B54EE6E67431}" presName="Child" presStyleLbl="revTx" presStyleIdx="0" presStyleCnt="6" custLinFactNeighborX="-6767">
        <dgm:presLayoutVars>
          <dgm:chMax val="0"/>
          <dgm:chPref val="0"/>
          <dgm:bulletEnabled val="1"/>
        </dgm:presLayoutVars>
      </dgm:prSet>
      <dgm:spPr/>
      <dgm:t>
        <a:bodyPr/>
        <a:lstStyle/>
        <a:p>
          <a:endParaRPr lang="en-US"/>
        </a:p>
      </dgm:t>
    </dgm:pt>
    <dgm:pt modelId="{60C1245B-C2AF-4644-A8BD-E3657B19A803}" type="pres">
      <dgm:prSet presAssocID="{724FD9AD-E190-4F35-8AB3-B54EE6E67431}" presName="Parent" presStyleLbl="revTx" presStyleIdx="1" presStyleCnt="6" custScaleX="117103" custScaleY="77319" custLinFactNeighborY="-12666">
        <dgm:presLayoutVars>
          <dgm:chMax val="1"/>
          <dgm:chPref val="1"/>
          <dgm:bulletEnabled val="1"/>
        </dgm:presLayoutVars>
      </dgm:prSet>
      <dgm:spPr/>
      <dgm:t>
        <a:bodyPr/>
        <a:lstStyle/>
        <a:p>
          <a:endParaRPr lang="en-US"/>
        </a:p>
      </dgm:t>
    </dgm:pt>
    <dgm:pt modelId="{98172678-5B71-402A-813F-862E7E41F6C4}" type="pres">
      <dgm:prSet presAssocID="{E42CF13F-987C-46DD-BD69-F1C37A4A52ED}" presName="sibTrans" presStyleCnt="0"/>
      <dgm:spPr/>
    </dgm:pt>
    <dgm:pt modelId="{DDF55476-201C-4CCF-94E7-F20F7D721AB6}" type="pres">
      <dgm:prSet presAssocID="{5F0F55E2-3C47-4917-ABAB-40B1BA5244BA}" presName="composite" presStyleCnt="0"/>
      <dgm:spPr/>
    </dgm:pt>
    <dgm:pt modelId="{506DC74C-96B7-4CC4-885D-8D58FFCB0F05}" type="pres">
      <dgm:prSet presAssocID="{5F0F55E2-3C47-4917-ABAB-40B1BA5244BA}" presName="BackAccent" presStyleLbl="bgShp" presStyleIdx="1" presStyleCnt="3"/>
      <dgm:spPr/>
    </dgm:pt>
    <dgm:pt modelId="{7E64FE6A-6CAE-46B6-9E73-D4D7C5E4DA2C}" type="pres">
      <dgm:prSet presAssocID="{5F0F55E2-3C47-4917-ABAB-40B1BA5244BA}" presName="Accent" presStyleLbl="alignNode1" presStyleIdx="1" presStyleCnt="3"/>
      <dgm:spPr/>
    </dgm:pt>
    <dgm:pt modelId="{19D7DD2D-6B0F-4018-81E9-B5D67E5A2DB3}" type="pres">
      <dgm:prSet presAssocID="{5F0F55E2-3C47-4917-ABAB-40B1BA5244BA}" presName="Child" presStyleLbl="revTx" presStyleIdx="2" presStyleCnt="6" custScaleX="125964" custLinFactNeighborX="8186" custLinFactNeighborY="315">
        <dgm:presLayoutVars>
          <dgm:chMax val="0"/>
          <dgm:chPref val="0"/>
          <dgm:bulletEnabled val="1"/>
        </dgm:presLayoutVars>
      </dgm:prSet>
      <dgm:spPr/>
      <dgm:t>
        <a:bodyPr/>
        <a:lstStyle/>
        <a:p>
          <a:endParaRPr lang="en-US"/>
        </a:p>
      </dgm:t>
    </dgm:pt>
    <dgm:pt modelId="{CA20D432-78ED-47D0-8356-1262E433201D}" type="pres">
      <dgm:prSet presAssocID="{5F0F55E2-3C47-4917-ABAB-40B1BA5244BA}" presName="Parent" presStyleLbl="revTx" presStyleIdx="3" presStyleCnt="6" custScaleX="154473" custScaleY="51988" custLinFactNeighborX="17243" custLinFactNeighborY="0">
        <dgm:presLayoutVars>
          <dgm:chMax val="1"/>
          <dgm:chPref val="1"/>
          <dgm:bulletEnabled val="1"/>
        </dgm:presLayoutVars>
      </dgm:prSet>
      <dgm:spPr/>
      <dgm:t>
        <a:bodyPr/>
        <a:lstStyle/>
        <a:p>
          <a:endParaRPr lang="en-US"/>
        </a:p>
      </dgm:t>
    </dgm:pt>
    <dgm:pt modelId="{FBDEF127-A591-4955-898D-68AD4D163EE0}" type="pres">
      <dgm:prSet presAssocID="{A5E8FA44-396B-4D7C-A190-16C2AA03AB81}" presName="sibTrans" presStyleCnt="0"/>
      <dgm:spPr/>
    </dgm:pt>
    <dgm:pt modelId="{BC38B365-3E3D-4026-832B-A7EB54A2CA7F}" type="pres">
      <dgm:prSet presAssocID="{E0804191-3973-4306-A50E-70D48A54F2DD}" presName="composite" presStyleCnt="0"/>
      <dgm:spPr/>
    </dgm:pt>
    <dgm:pt modelId="{D58E2343-54A4-48E4-A665-7035C9EA7E4F}" type="pres">
      <dgm:prSet presAssocID="{E0804191-3973-4306-A50E-70D48A54F2DD}" presName="BackAccent" presStyleLbl="bgShp" presStyleIdx="2" presStyleCnt="3" custLinFactNeighborX="44315"/>
      <dgm:spPr/>
    </dgm:pt>
    <dgm:pt modelId="{A333656F-FF0C-42EB-8D23-50A9233C7215}" type="pres">
      <dgm:prSet presAssocID="{E0804191-3973-4306-A50E-70D48A54F2DD}" presName="Accent" presStyleLbl="alignNode1" presStyleIdx="2" presStyleCnt="3" custLinFactNeighborX="57070" custLinFactNeighborY="-1675"/>
      <dgm:spPr/>
    </dgm:pt>
    <dgm:pt modelId="{41655655-D74F-4D66-B08E-FA3429A9F67B}" type="pres">
      <dgm:prSet presAssocID="{E0804191-3973-4306-A50E-70D48A54F2DD}" presName="Child" presStyleLbl="revTx" presStyleIdx="4" presStyleCnt="6" custLinFactNeighborX="14694">
        <dgm:presLayoutVars>
          <dgm:chMax val="0"/>
          <dgm:chPref val="0"/>
          <dgm:bulletEnabled val="1"/>
        </dgm:presLayoutVars>
      </dgm:prSet>
      <dgm:spPr/>
      <dgm:t>
        <a:bodyPr/>
        <a:lstStyle/>
        <a:p>
          <a:endParaRPr lang="en-US"/>
        </a:p>
      </dgm:t>
    </dgm:pt>
    <dgm:pt modelId="{73715C9B-1CD8-4257-AC9E-577EC04D84AA}" type="pres">
      <dgm:prSet presAssocID="{E0804191-3973-4306-A50E-70D48A54F2DD}" presName="Parent" presStyleLbl="revTx" presStyleIdx="5" presStyleCnt="6" custScaleX="145391" custScaleY="77319" custLinFactNeighborX="35089" custLinFactNeighborY="-12666">
        <dgm:presLayoutVars>
          <dgm:chMax val="1"/>
          <dgm:chPref val="1"/>
          <dgm:bulletEnabled val="1"/>
        </dgm:presLayoutVars>
      </dgm:prSet>
      <dgm:spPr/>
      <dgm:t>
        <a:bodyPr/>
        <a:lstStyle/>
        <a:p>
          <a:endParaRPr lang="en-US"/>
        </a:p>
      </dgm:t>
    </dgm:pt>
  </dgm:ptLst>
  <dgm:cxnLst>
    <dgm:cxn modelId="{B4277AC5-4E13-4824-BFC2-34ABDD0055C6}" srcId="{724FD9AD-E190-4F35-8AB3-B54EE6E67431}" destId="{12A79476-2815-4146-9ACA-18B6FBCB9C05}" srcOrd="0" destOrd="0" parTransId="{B8B5B0C9-5346-4A9C-850F-C688FD1EAB71}" sibTransId="{BD92B948-DC17-4EFB-80C0-3CDC4CAC48CD}"/>
    <dgm:cxn modelId="{3021FC1D-D1C5-4738-A52A-F2DBBA8BDFCD}" srcId="{E0804191-3973-4306-A50E-70D48A54F2DD}" destId="{42893B88-F483-4833-8241-C93AB794BA51}" srcOrd="0" destOrd="0" parTransId="{9B939994-D383-4D6B-B34F-E7A53C76CEE2}" sibTransId="{DE6A73A1-11AE-49BA-9BB8-2ACA756C180B}"/>
    <dgm:cxn modelId="{D313E460-99AD-4318-9A68-26A58B53C8D8}" type="presOf" srcId="{5F0F55E2-3C47-4917-ABAB-40B1BA5244BA}" destId="{CA20D432-78ED-47D0-8356-1262E433201D}" srcOrd="0" destOrd="0" presId="urn:microsoft.com/office/officeart/2008/layout/IncreasingCircleProcess"/>
    <dgm:cxn modelId="{692E7C09-DCCA-4E68-9C56-51EDA33210E6}" srcId="{7B978E99-56C9-412B-8EAE-B777AC774D7B}" destId="{5F0F55E2-3C47-4917-ABAB-40B1BA5244BA}" srcOrd="1" destOrd="0" parTransId="{BCB78C95-C451-482D-A880-FC8784997752}" sibTransId="{A5E8FA44-396B-4D7C-A190-16C2AA03AB81}"/>
    <dgm:cxn modelId="{C615F139-213D-4455-B1B5-4C1493679A6E}" type="presOf" srcId="{E0804191-3973-4306-A50E-70D48A54F2DD}" destId="{73715C9B-1CD8-4257-AC9E-577EC04D84AA}" srcOrd="0" destOrd="0" presId="urn:microsoft.com/office/officeart/2008/layout/IncreasingCircleProcess"/>
    <dgm:cxn modelId="{737E7089-5EBC-4DFB-A352-3C198C01E441}" srcId="{5F0F55E2-3C47-4917-ABAB-40B1BA5244BA}" destId="{31A5DDD3-A634-47DD-9E32-3FD8BD68C484}" srcOrd="0" destOrd="0" parTransId="{26F06A9E-8D82-4940-BF2F-4F7FC6C7B6EE}" sibTransId="{F135F164-1CA7-41C4-89B5-433BFF058BBC}"/>
    <dgm:cxn modelId="{5A9ED02E-6FD3-49D2-A1B0-D0160B996271}" srcId="{7B978E99-56C9-412B-8EAE-B777AC774D7B}" destId="{724FD9AD-E190-4F35-8AB3-B54EE6E67431}" srcOrd="0" destOrd="0" parTransId="{620C6F30-9146-4075-B2AC-2F0A03578AC1}" sibTransId="{E42CF13F-987C-46DD-BD69-F1C37A4A52ED}"/>
    <dgm:cxn modelId="{BB1D91B4-C7DF-4169-8CA8-F77972B7BEC1}" srcId="{7B978E99-56C9-412B-8EAE-B777AC774D7B}" destId="{E0804191-3973-4306-A50E-70D48A54F2DD}" srcOrd="2" destOrd="0" parTransId="{C8BB5E22-9FF4-4C4F-A6DC-8F0770B7F460}" sibTransId="{3130FFBB-F385-47AB-8621-447A4A11784D}"/>
    <dgm:cxn modelId="{F23B6316-BD2D-4F25-BC01-CCDBF11C4B7D}" type="presOf" srcId="{12A79476-2815-4146-9ACA-18B6FBCB9C05}" destId="{40F33EE2-8BC1-4181-85E2-6BD56D760DC4}" srcOrd="0" destOrd="0" presId="urn:microsoft.com/office/officeart/2008/layout/IncreasingCircleProcess"/>
    <dgm:cxn modelId="{63A925A8-D4C6-41C3-A665-5F30A55EAEC6}" type="presOf" srcId="{42893B88-F483-4833-8241-C93AB794BA51}" destId="{41655655-D74F-4D66-B08E-FA3429A9F67B}" srcOrd="0" destOrd="0" presId="urn:microsoft.com/office/officeart/2008/layout/IncreasingCircleProcess"/>
    <dgm:cxn modelId="{046EC79A-1DCF-4718-9E2E-8721A83D37AD}" type="presOf" srcId="{31A5DDD3-A634-47DD-9E32-3FD8BD68C484}" destId="{19D7DD2D-6B0F-4018-81E9-B5D67E5A2DB3}" srcOrd="0" destOrd="0" presId="urn:microsoft.com/office/officeart/2008/layout/IncreasingCircleProcess"/>
    <dgm:cxn modelId="{DF93A25F-6AFB-4BB0-93F0-18CD2A58C2EB}" type="presOf" srcId="{724FD9AD-E190-4F35-8AB3-B54EE6E67431}" destId="{60C1245B-C2AF-4644-A8BD-E3657B19A803}" srcOrd="0" destOrd="0" presId="urn:microsoft.com/office/officeart/2008/layout/IncreasingCircleProcess"/>
    <dgm:cxn modelId="{5964C76A-D870-4093-91A9-558F74FD03B2}" type="presOf" srcId="{7B978E99-56C9-412B-8EAE-B777AC774D7B}" destId="{913D8C4C-0757-4DE2-90FB-15D4F20F53C6}" srcOrd="0" destOrd="0" presId="urn:microsoft.com/office/officeart/2008/layout/IncreasingCircleProcess"/>
    <dgm:cxn modelId="{B38A8604-96C0-4310-95C7-86AF1388EE6C}" type="presParOf" srcId="{913D8C4C-0757-4DE2-90FB-15D4F20F53C6}" destId="{5A0CAFC9-0390-45A7-B92E-AA7B0E75CCF7}" srcOrd="0" destOrd="0" presId="urn:microsoft.com/office/officeart/2008/layout/IncreasingCircleProcess"/>
    <dgm:cxn modelId="{2FE01397-FD81-4DE2-8F44-D45F55D92496}" type="presParOf" srcId="{5A0CAFC9-0390-45A7-B92E-AA7B0E75CCF7}" destId="{E860732F-4C00-4FF6-95A2-F9558DEF1EEA}" srcOrd="0" destOrd="0" presId="urn:microsoft.com/office/officeart/2008/layout/IncreasingCircleProcess"/>
    <dgm:cxn modelId="{A6C0F1C1-84C5-4A46-BE80-D5C70ACE1A7D}" type="presParOf" srcId="{5A0CAFC9-0390-45A7-B92E-AA7B0E75CCF7}" destId="{EA6A4783-E22C-47AB-BD10-803D21365A4F}" srcOrd="1" destOrd="0" presId="urn:microsoft.com/office/officeart/2008/layout/IncreasingCircleProcess"/>
    <dgm:cxn modelId="{DEE60E26-7FF8-4F45-A11B-ADEBB0EBBB4C}" type="presParOf" srcId="{5A0CAFC9-0390-45A7-B92E-AA7B0E75CCF7}" destId="{40F33EE2-8BC1-4181-85E2-6BD56D760DC4}" srcOrd="2" destOrd="0" presId="urn:microsoft.com/office/officeart/2008/layout/IncreasingCircleProcess"/>
    <dgm:cxn modelId="{89CF5570-A243-496A-A356-94B4502E7940}" type="presParOf" srcId="{5A0CAFC9-0390-45A7-B92E-AA7B0E75CCF7}" destId="{60C1245B-C2AF-4644-A8BD-E3657B19A803}" srcOrd="3" destOrd="0" presId="urn:microsoft.com/office/officeart/2008/layout/IncreasingCircleProcess"/>
    <dgm:cxn modelId="{E6FB93C5-0993-435A-A52D-968E07EDEE5F}" type="presParOf" srcId="{913D8C4C-0757-4DE2-90FB-15D4F20F53C6}" destId="{98172678-5B71-402A-813F-862E7E41F6C4}" srcOrd="1" destOrd="0" presId="urn:microsoft.com/office/officeart/2008/layout/IncreasingCircleProcess"/>
    <dgm:cxn modelId="{ABF3BEF2-16A9-4697-B0F7-C1D235809338}" type="presParOf" srcId="{913D8C4C-0757-4DE2-90FB-15D4F20F53C6}" destId="{DDF55476-201C-4CCF-94E7-F20F7D721AB6}" srcOrd="2" destOrd="0" presId="urn:microsoft.com/office/officeart/2008/layout/IncreasingCircleProcess"/>
    <dgm:cxn modelId="{FAF20C0A-1667-4FB5-8FB8-4A98CCC0CC1A}" type="presParOf" srcId="{DDF55476-201C-4CCF-94E7-F20F7D721AB6}" destId="{506DC74C-96B7-4CC4-885D-8D58FFCB0F05}" srcOrd="0" destOrd="0" presId="urn:microsoft.com/office/officeart/2008/layout/IncreasingCircleProcess"/>
    <dgm:cxn modelId="{4D3025D9-0504-4F72-AEE0-B580AC67F44C}" type="presParOf" srcId="{DDF55476-201C-4CCF-94E7-F20F7D721AB6}" destId="{7E64FE6A-6CAE-46B6-9E73-D4D7C5E4DA2C}" srcOrd="1" destOrd="0" presId="urn:microsoft.com/office/officeart/2008/layout/IncreasingCircleProcess"/>
    <dgm:cxn modelId="{FD4C4818-8F7A-44AC-BDB9-9E04EE5E7201}" type="presParOf" srcId="{DDF55476-201C-4CCF-94E7-F20F7D721AB6}" destId="{19D7DD2D-6B0F-4018-81E9-B5D67E5A2DB3}" srcOrd="2" destOrd="0" presId="urn:microsoft.com/office/officeart/2008/layout/IncreasingCircleProcess"/>
    <dgm:cxn modelId="{B337DB03-C497-4FB0-8A83-A64E279592BA}" type="presParOf" srcId="{DDF55476-201C-4CCF-94E7-F20F7D721AB6}" destId="{CA20D432-78ED-47D0-8356-1262E433201D}" srcOrd="3" destOrd="0" presId="urn:microsoft.com/office/officeart/2008/layout/IncreasingCircleProcess"/>
    <dgm:cxn modelId="{6C483565-8EAF-4ECC-A97F-0087688E84F8}" type="presParOf" srcId="{913D8C4C-0757-4DE2-90FB-15D4F20F53C6}" destId="{FBDEF127-A591-4955-898D-68AD4D163EE0}" srcOrd="3" destOrd="0" presId="urn:microsoft.com/office/officeart/2008/layout/IncreasingCircleProcess"/>
    <dgm:cxn modelId="{F9CB4447-5DDF-4263-B348-891AD94F7EBB}" type="presParOf" srcId="{913D8C4C-0757-4DE2-90FB-15D4F20F53C6}" destId="{BC38B365-3E3D-4026-832B-A7EB54A2CA7F}" srcOrd="4" destOrd="0" presId="urn:microsoft.com/office/officeart/2008/layout/IncreasingCircleProcess"/>
    <dgm:cxn modelId="{5C2ECF19-380B-46BE-9DC2-E0060A351E67}" type="presParOf" srcId="{BC38B365-3E3D-4026-832B-A7EB54A2CA7F}" destId="{D58E2343-54A4-48E4-A665-7035C9EA7E4F}" srcOrd="0" destOrd="0" presId="urn:microsoft.com/office/officeart/2008/layout/IncreasingCircleProcess"/>
    <dgm:cxn modelId="{04072142-488B-49E3-8BE1-1D844A4699B9}" type="presParOf" srcId="{BC38B365-3E3D-4026-832B-A7EB54A2CA7F}" destId="{A333656F-FF0C-42EB-8D23-50A9233C7215}" srcOrd="1" destOrd="0" presId="urn:microsoft.com/office/officeart/2008/layout/IncreasingCircleProcess"/>
    <dgm:cxn modelId="{54386811-0502-4F64-8D68-F6EF21C9765B}" type="presParOf" srcId="{BC38B365-3E3D-4026-832B-A7EB54A2CA7F}" destId="{41655655-D74F-4D66-B08E-FA3429A9F67B}" srcOrd="2" destOrd="0" presId="urn:microsoft.com/office/officeart/2008/layout/IncreasingCircleProcess"/>
    <dgm:cxn modelId="{B1134CD7-0932-4AAA-ABAF-3E0D11CBB23D}" type="presParOf" srcId="{BC38B365-3E3D-4026-832B-A7EB54A2CA7F}" destId="{73715C9B-1CD8-4257-AC9E-577EC04D84AA}"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78E99-56C9-412B-8EAE-B777AC774D7B}"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zh-TW" altLang="en-US"/>
        </a:p>
      </dgm:t>
    </dgm:pt>
    <dgm:pt modelId="{724FD9AD-E190-4F35-8AB3-B54EE6E67431}">
      <dgm:prSet phldrT="[文字]"/>
      <dgm:spPr/>
      <dgm:t>
        <a:bodyPr/>
        <a:lstStyle/>
        <a:p>
          <a:r>
            <a:rPr lang="en-US" altLang="zh-TW" dirty="0"/>
            <a:t>2020</a:t>
          </a:r>
          <a:r>
            <a:rPr lang="zh-TW" altLang="en-US" dirty="0"/>
            <a:t>年</a:t>
          </a:r>
          <a:r>
            <a:rPr lang="en-US" altLang="zh-TW" dirty="0"/>
            <a:t>6</a:t>
          </a:r>
          <a:r>
            <a:rPr lang="zh-TW" altLang="en-US" dirty="0"/>
            <a:t>月初</a:t>
          </a:r>
        </a:p>
      </dgm:t>
    </dgm:pt>
    <dgm:pt modelId="{620C6F30-9146-4075-B2AC-2F0A03578AC1}" type="parTrans" cxnId="{5A9ED02E-6FD3-49D2-A1B0-D0160B996271}">
      <dgm:prSet/>
      <dgm:spPr/>
      <dgm:t>
        <a:bodyPr/>
        <a:lstStyle/>
        <a:p>
          <a:endParaRPr lang="zh-TW" altLang="en-US"/>
        </a:p>
      </dgm:t>
    </dgm:pt>
    <dgm:pt modelId="{E42CF13F-987C-46DD-BD69-F1C37A4A52ED}" type="sibTrans" cxnId="{5A9ED02E-6FD3-49D2-A1B0-D0160B996271}">
      <dgm:prSet/>
      <dgm:spPr/>
      <dgm:t>
        <a:bodyPr/>
        <a:lstStyle/>
        <a:p>
          <a:endParaRPr lang="zh-TW" altLang="en-US"/>
        </a:p>
      </dgm:t>
    </dgm:pt>
    <dgm:pt modelId="{12A79476-2815-4146-9ACA-18B6FBCB9C05}">
      <dgm:prSet phldrT="[文字]"/>
      <dgm:spPr/>
      <dgm:t>
        <a:bodyPr/>
        <a:lstStyle/>
        <a:p>
          <a:r>
            <a:rPr lang="zh-TW" altLang="en-US" dirty="0" smtClean="0">
              <a:latin typeface="標楷體" panose="03000509000000000000" pitchFamily="65" charset="-120"/>
              <a:ea typeface="標楷體" panose="03000509000000000000" pitchFamily="65" charset="-120"/>
            </a:rPr>
            <a:t>第三次先導學校工作總結會議</a:t>
          </a:r>
          <a:endParaRPr lang="zh-TW" altLang="en-US" dirty="0"/>
        </a:p>
      </dgm:t>
    </dgm:pt>
    <dgm:pt modelId="{B8B5B0C9-5346-4A9C-850F-C688FD1EAB71}" type="parTrans" cxnId="{B4277AC5-4E13-4824-BFC2-34ABDD0055C6}">
      <dgm:prSet/>
      <dgm:spPr/>
      <dgm:t>
        <a:bodyPr/>
        <a:lstStyle/>
        <a:p>
          <a:endParaRPr lang="zh-TW" altLang="en-US"/>
        </a:p>
      </dgm:t>
    </dgm:pt>
    <dgm:pt modelId="{BD92B948-DC17-4EFB-80C0-3CDC4CAC48CD}" type="sibTrans" cxnId="{B4277AC5-4E13-4824-BFC2-34ABDD0055C6}">
      <dgm:prSet/>
      <dgm:spPr/>
      <dgm:t>
        <a:bodyPr/>
        <a:lstStyle/>
        <a:p>
          <a:endParaRPr lang="zh-TW" altLang="en-US"/>
        </a:p>
      </dgm:t>
    </dgm:pt>
    <dgm:pt modelId="{5F0F55E2-3C47-4917-ABAB-40B1BA5244BA}">
      <dgm:prSet phldrT="[文字]"/>
      <dgm:spPr/>
      <dgm:t>
        <a:bodyPr/>
        <a:lstStyle/>
        <a:p>
          <a:r>
            <a:rPr lang="en-US" altLang="zh-TW" dirty="0"/>
            <a:t>2020</a:t>
          </a:r>
          <a:r>
            <a:rPr lang="zh-TW" altLang="en-US" dirty="0"/>
            <a:t>年</a:t>
          </a:r>
          <a:r>
            <a:rPr lang="en-US" altLang="zh-TW" dirty="0"/>
            <a:t>6</a:t>
          </a:r>
          <a:r>
            <a:rPr lang="zh-TW" altLang="en-US" dirty="0"/>
            <a:t>月底</a:t>
          </a:r>
        </a:p>
      </dgm:t>
    </dgm:pt>
    <dgm:pt modelId="{BCB78C95-C451-482D-A880-FC8784997752}" type="parTrans" cxnId="{692E7C09-DCCA-4E68-9C56-51EDA33210E6}">
      <dgm:prSet/>
      <dgm:spPr/>
      <dgm:t>
        <a:bodyPr/>
        <a:lstStyle/>
        <a:p>
          <a:endParaRPr lang="zh-TW" altLang="en-US"/>
        </a:p>
      </dgm:t>
    </dgm:pt>
    <dgm:pt modelId="{A5E8FA44-396B-4D7C-A190-16C2AA03AB81}" type="sibTrans" cxnId="{692E7C09-DCCA-4E68-9C56-51EDA33210E6}">
      <dgm:prSet/>
      <dgm:spPr/>
      <dgm:t>
        <a:bodyPr/>
        <a:lstStyle/>
        <a:p>
          <a:endParaRPr lang="zh-TW" altLang="en-US"/>
        </a:p>
      </dgm:t>
    </dgm:pt>
    <dgm:pt modelId="{31A5DDD3-A634-47DD-9E32-3FD8BD68C484}">
      <dgm:prSet phldrT="[文字]"/>
      <dgm:spPr/>
      <dgm:t>
        <a:bodyPr/>
        <a:lstStyle/>
        <a:p>
          <a:r>
            <a:rPr lang="zh-TW" altLang="en-US" dirty="0" smtClean="0">
              <a:latin typeface="標楷體" panose="03000509000000000000" pitchFamily="65" charset="-120"/>
              <a:ea typeface="標楷體" panose="03000509000000000000" pitchFamily="65" charset="-120"/>
            </a:rPr>
            <a:t>先導學校</a:t>
          </a:r>
          <a:r>
            <a:rPr lang="zh-TW" altLang="en-US" dirty="0">
              <a:latin typeface="標楷體" panose="03000509000000000000" pitchFamily="65" charset="-120"/>
              <a:ea typeface="標楷體" panose="03000509000000000000" pitchFamily="65" charset="-120"/>
            </a:rPr>
            <a:t>成果分享會</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全港中小幼學界</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26F06A9E-8D82-4940-BF2F-4F7FC6C7B6EE}" type="parTrans" cxnId="{737E7089-5EBC-4DFB-A352-3C198C01E441}">
      <dgm:prSet/>
      <dgm:spPr/>
      <dgm:t>
        <a:bodyPr/>
        <a:lstStyle/>
        <a:p>
          <a:endParaRPr lang="zh-TW" altLang="en-US"/>
        </a:p>
      </dgm:t>
    </dgm:pt>
    <dgm:pt modelId="{F135F164-1CA7-41C4-89B5-433BFF058BBC}" type="sibTrans" cxnId="{737E7089-5EBC-4DFB-A352-3C198C01E441}">
      <dgm:prSet/>
      <dgm:spPr/>
      <dgm:t>
        <a:bodyPr/>
        <a:lstStyle/>
        <a:p>
          <a:endParaRPr lang="zh-TW" altLang="en-US"/>
        </a:p>
      </dgm:t>
    </dgm:pt>
    <dgm:pt modelId="{E0804191-3973-4306-A50E-70D48A54F2DD}">
      <dgm:prSet phldrT="[文字]"/>
      <dgm:spPr/>
      <dgm:t>
        <a:bodyPr/>
        <a:lstStyle/>
        <a:p>
          <a:r>
            <a:rPr lang="en-US" altLang="zh-TW" dirty="0"/>
            <a:t>2020</a:t>
          </a:r>
          <a:r>
            <a:rPr lang="zh-TW" altLang="en-US" dirty="0"/>
            <a:t>年</a:t>
          </a:r>
          <a:r>
            <a:rPr lang="en-US" altLang="zh-TW" dirty="0"/>
            <a:t>8</a:t>
          </a:r>
          <a:r>
            <a:rPr lang="zh-TW" altLang="en-US" dirty="0"/>
            <a:t>月</a:t>
          </a:r>
        </a:p>
      </dgm:t>
    </dgm:pt>
    <dgm:pt modelId="{C8BB5E22-9FF4-4C4F-A6DC-8F0770B7F460}" type="parTrans" cxnId="{BB1D91B4-C7DF-4169-8CA8-F77972B7BEC1}">
      <dgm:prSet/>
      <dgm:spPr/>
      <dgm:t>
        <a:bodyPr/>
        <a:lstStyle/>
        <a:p>
          <a:endParaRPr lang="zh-TW" altLang="en-US"/>
        </a:p>
      </dgm:t>
    </dgm:pt>
    <dgm:pt modelId="{3130FFBB-F385-47AB-8621-447A4A11784D}" type="sibTrans" cxnId="{BB1D91B4-C7DF-4169-8CA8-F77972B7BEC1}">
      <dgm:prSet/>
      <dgm:spPr/>
      <dgm:t>
        <a:bodyPr/>
        <a:lstStyle/>
        <a:p>
          <a:endParaRPr lang="zh-TW" altLang="en-US"/>
        </a:p>
      </dgm:t>
    </dgm:pt>
    <dgm:pt modelId="{42893B88-F483-4833-8241-C93AB794BA51}">
      <dgm:prSet phldrT="[文字]"/>
      <dgm:spPr/>
      <dgm:t>
        <a:bodyPr/>
        <a:lstStyle/>
        <a:p>
          <a:r>
            <a:rPr lang="zh-TW" altLang="en-US" dirty="0">
              <a:latin typeface="標楷體" panose="03000509000000000000" pitchFamily="65" charset="-120"/>
              <a:ea typeface="標楷體" panose="03000509000000000000" pitchFamily="65" charset="-120"/>
            </a:rPr>
            <a:t>結集成果和出版</a:t>
          </a:r>
        </a:p>
      </dgm:t>
    </dgm:pt>
    <dgm:pt modelId="{9B939994-D383-4D6B-B34F-E7A53C76CEE2}" type="parTrans" cxnId="{3021FC1D-D1C5-4738-A52A-F2DBBA8BDFCD}">
      <dgm:prSet/>
      <dgm:spPr/>
      <dgm:t>
        <a:bodyPr/>
        <a:lstStyle/>
        <a:p>
          <a:endParaRPr lang="zh-TW" altLang="en-US"/>
        </a:p>
      </dgm:t>
    </dgm:pt>
    <dgm:pt modelId="{DE6A73A1-11AE-49BA-9BB8-2ACA756C180B}" type="sibTrans" cxnId="{3021FC1D-D1C5-4738-A52A-F2DBBA8BDFCD}">
      <dgm:prSet/>
      <dgm:spPr/>
      <dgm:t>
        <a:bodyPr/>
        <a:lstStyle/>
        <a:p>
          <a:endParaRPr lang="zh-TW" altLang="en-US"/>
        </a:p>
      </dgm:t>
    </dgm:pt>
    <dgm:pt modelId="{913D8C4C-0757-4DE2-90FB-15D4F20F53C6}" type="pres">
      <dgm:prSet presAssocID="{7B978E99-56C9-412B-8EAE-B777AC774D7B}" presName="Name0" presStyleCnt="0">
        <dgm:presLayoutVars>
          <dgm:chMax val="7"/>
          <dgm:chPref val="7"/>
          <dgm:dir/>
          <dgm:animOne val="branch"/>
          <dgm:animLvl val="lvl"/>
        </dgm:presLayoutVars>
      </dgm:prSet>
      <dgm:spPr/>
      <dgm:t>
        <a:bodyPr/>
        <a:lstStyle/>
        <a:p>
          <a:endParaRPr lang="en-US"/>
        </a:p>
      </dgm:t>
    </dgm:pt>
    <dgm:pt modelId="{5A0CAFC9-0390-45A7-B92E-AA7B0E75CCF7}" type="pres">
      <dgm:prSet presAssocID="{724FD9AD-E190-4F35-8AB3-B54EE6E67431}" presName="composite" presStyleCnt="0"/>
      <dgm:spPr/>
    </dgm:pt>
    <dgm:pt modelId="{E860732F-4C00-4FF6-95A2-F9558DEF1EEA}" type="pres">
      <dgm:prSet presAssocID="{724FD9AD-E190-4F35-8AB3-B54EE6E67431}" presName="BackAccent" presStyleLbl="bgShp" presStyleIdx="0" presStyleCnt="3"/>
      <dgm:spPr/>
    </dgm:pt>
    <dgm:pt modelId="{EA6A4783-E22C-47AB-BD10-803D21365A4F}" type="pres">
      <dgm:prSet presAssocID="{724FD9AD-E190-4F35-8AB3-B54EE6E67431}" presName="Accent" presStyleLbl="alignNode1" presStyleIdx="0" presStyleCnt="3"/>
      <dgm:spPr/>
    </dgm:pt>
    <dgm:pt modelId="{40F33EE2-8BC1-4181-85E2-6BD56D760DC4}" type="pres">
      <dgm:prSet presAssocID="{724FD9AD-E190-4F35-8AB3-B54EE6E67431}" presName="Child" presStyleLbl="revTx" presStyleIdx="0" presStyleCnt="6">
        <dgm:presLayoutVars>
          <dgm:chMax val="0"/>
          <dgm:chPref val="0"/>
          <dgm:bulletEnabled val="1"/>
        </dgm:presLayoutVars>
      </dgm:prSet>
      <dgm:spPr/>
      <dgm:t>
        <a:bodyPr/>
        <a:lstStyle/>
        <a:p>
          <a:endParaRPr lang="en-US"/>
        </a:p>
      </dgm:t>
    </dgm:pt>
    <dgm:pt modelId="{60C1245B-C2AF-4644-A8BD-E3657B19A803}" type="pres">
      <dgm:prSet presAssocID="{724FD9AD-E190-4F35-8AB3-B54EE6E67431}" presName="Parent" presStyleLbl="revTx" presStyleIdx="1" presStyleCnt="6">
        <dgm:presLayoutVars>
          <dgm:chMax val="1"/>
          <dgm:chPref val="1"/>
          <dgm:bulletEnabled val="1"/>
        </dgm:presLayoutVars>
      </dgm:prSet>
      <dgm:spPr/>
      <dgm:t>
        <a:bodyPr/>
        <a:lstStyle/>
        <a:p>
          <a:endParaRPr lang="en-US"/>
        </a:p>
      </dgm:t>
    </dgm:pt>
    <dgm:pt modelId="{98172678-5B71-402A-813F-862E7E41F6C4}" type="pres">
      <dgm:prSet presAssocID="{E42CF13F-987C-46DD-BD69-F1C37A4A52ED}" presName="sibTrans" presStyleCnt="0"/>
      <dgm:spPr/>
    </dgm:pt>
    <dgm:pt modelId="{DDF55476-201C-4CCF-94E7-F20F7D721AB6}" type="pres">
      <dgm:prSet presAssocID="{5F0F55E2-3C47-4917-ABAB-40B1BA5244BA}" presName="composite" presStyleCnt="0"/>
      <dgm:spPr/>
    </dgm:pt>
    <dgm:pt modelId="{506DC74C-96B7-4CC4-885D-8D58FFCB0F05}" type="pres">
      <dgm:prSet presAssocID="{5F0F55E2-3C47-4917-ABAB-40B1BA5244BA}" presName="BackAccent" presStyleLbl="bgShp" presStyleIdx="1" presStyleCnt="3"/>
      <dgm:spPr/>
    </dgm:pt>
    <dgm:pt modelId="{7E64FE6A-6CAE-46B6-9E73-D4D7C5E4DA2C}" type="pres">
      <dgm:prSet presAssocID="{5F0F55E2-3C47-4917-ABAB-40B1BA5244BA}" presName="Accent" presStyleLbl="alignNode1" presStyleIdx="1" presStyleCnt="3"/>
      <dgm:spPr/>
    </dgm:pt>
    <dgm:pt modelId="{19D7DD2D-6B0F-4018-81E9-B5D67E5A2DB3}" type="pres">
      <dgm:prSet presAssocID="{5F0F55E2-3C47-4917-ABAB-40B1BA5244BA}" presName="Child" presStyleLbl="revTx" presStyleIdx="2" presStyleCnt="6">
        <dgm:presLayoutVars>
          <dgm:chMax val="0"/>
          <dgm:chPref val="0"/>
          <dgm:bulletEnabled val="1"/>
        </dgm:presLayoutVars>
      </dgm:prSet>
      <dgm:spPr/>
      <dgm:t>
        <a:bodyPr/>
        <a:lstStyle/>
        <a:p>
          <a:endParaRPr lang="en-US"/>
        </a:p>
      </dgm:t>
    </dgm:pt>
    <dgm:pt modelId="{CA20D432-78ED-47D0-8356-1262E433201D}" type="pres">
      <dgm:prSet presAssocID="{5F0F55E2-3C47-4917-ABAB-40B1BA5244BA}" presName="Parent" presStyleLbl="revTx" presStyleIdx="3" presStyleCnt="6">
        <dgm:presLayoutVars>
          <dgm:chMax val="1"/>
          <dgm:chPref val="1"/>
          <dgm:bulletEnabled val="1"/>
        </dgm:presLayoutVars>
      </dgm:prSet>
      <dgm:spPr/>
      <dgm:t>
        <a:bodyPr/>
        <a:lstStyle/>
        <a:p>
          <a:endParaRPr lang="en-US"/>
        </a:p>
      </dgm:t>
    </dgm:pt>
    <dgm:pt modelId="{FBDEF127-A591-4955-898D-68AD4D163EE0}" type="pres">
      <dgm:prSet presAssocID="{A5E8FA44-396B-4D7C-A190-16C2AA03AB81}" presName="sibTrans" presStyleCnt="0"/>
      <dgm:spPr/>
    </dgm:pt>
    <dgm:pt modelId="{BC38B365-3E3D-4026-832B-A7EB54A2CA7F}" type="pres">
      <dgm:prSet presAssocID="{E0804191-3973-4306-A50E-70D48A54F2DD}" presName="composite" presStyleCnt="0"/>
      <dgm:spPr/>
    </dgm:pt>
    <dgm:pt modelId="{D58E2343-54A4-48E4-A665-7035C9EA7E4F}" type="pres">
      <dgm:prSet presAssocID="{E0804191-3973-4306-A50E-70D48A54F2DD}" presName="BackAccent" presStyleLbl="bgShp" presStyleIdx="2" presStyleCnt="3"/>
      <dgm:spPr/>
    </dgm:pt>
    <dgm:pt modelId="{A333656F-FF0C-42EB-8D23-50A9233C7215}" type="pres">
      <dgm:prSet presAssocID="{E0804191-3973-4306-A50E-70D48A54F2DD}" presName="Accent" presStyleLbl="alignNode1" presStyleIdx="2" presStyleCnt="3"/>
      <dgm:spPr/>
    </dgm:pt>
    <dgm:pt modelId="{41655655-D74F-4D66-B08E-FA3429A9F67B}" type="pres">
      <dgm:prSet presAssocID="{E0804191-3973-4306-A50E-70D48A54F2DD}" presName="Child" presStyleLbl="revTx" presStyleIdx="4" presStyleCnt="6">
        <dgm:presLayoutVars>
          <dgm:chMax val="0"/>
          <dgm:chPref val="0"/>
          <dgm:bulletEnabled val="1"/>
        </dgm:presLayoutVars>
      </dgm:prSet>
      <dgm:spPr/>
      <dgm:t>
        <a:bodyPr/>
        <a:lstStyle/>
        <a:p>
          <a:endParaRPr lang="en-US"/>
        </a:p>
      </dgm:t>
    </dgm:pt>
    <dgm:pt modelId="{73715C9B-1CD8-4257-AC9E-577EC04D84AA}" type="pres">
      <dgm:prSet presAssocID="{E0804191-3973-4306-A50E-70D48A54F2DD}" presName="Parent" presStyleLbl="revTx" presStyleIdx="5" presStyleCnt="6">
        <dgm:presLayoutVars>
          <dgm:chMax val="1"/>
          <dgm:chPref val="1"/>
          <dgm:bulletEnabled val="1"/>
        </dgm:presLayoutVars>
      </dgm:prSet>
      <dgm:spPr/>
      <dgm:t>
        <a:bodyPr/>
        <a:lstStyle/>
        <a:p>
          <a:endParaRPr lang="en-US"/>
        </a:p>
      </dgm:t>
    </dgm:pt>
  </dgm:ptLst>
  <dgm:cxnLst>
    <dgm:cxn modelId="{6A1C2E38-D48D-4B2E-B683-CF571F1212B3}" type="presOf" srcId="{5F0F55E2-3C47-4917-ABAB-40B1BA5244BA}" destId="{CA20D432-78ED-47D0-8356-1262E433201D}" srcOrd="0" destOrd="0" presId="urn:microsoft.com/office/officeart/2008/layout/IncreasingCircleProcess"/>
    <dgm:cxn modelId="{B4277AC5-4E13-4824-BFC2-34ABDD0055C6}" srcId="{724FD9AD-E190-4F35-8AB3-B54EE6E67431}" destId="{12A79476-2815-4146-9ACA-18B6FBCB9C05}" srcOrd="0" destOrd="0" parTransId="{B8B5B0C9-5346-4A9C-850F-C688FD1EAB71}" sibTransId="{BD92B948-DC17-4EFB-80C0-3CDC4CAC48CD}"/>
    <dgm:cxn modelId="{3021FC1D-D1C5-4738-A52A-F2DBBA8BDFCD}" srcId="{E0804191-3973-4306-A50E-70D48A54F2DD}" destId="{42893B88-F483-4833-8241-C93AB794BA51}" srcOrd="0" destOrd="0" parTransId="{9B939994-D383-4D6B-B34F-E7A53C76CEE2}" sibTransId="{DE6A73A1-11AE-49BA-9BB8-2ACA756C180B}"/>
    <dgm:cxn modelId="{D2343FB8-EA11-4486-BF92-3390FE3F440B}" type="presOf" srcId="{7B978E99-56C9-412B-8EAE-B777AC774D7B}" destId="{913D8C4C-0757-4DE2-90FB-15D4F20F53C6}" srcOrd="0" destOrd="0" presId="urn:microsoft.com/office/officeart/2008/layout/IncreasingCircleProcess"/>
    <dgm:cxn modelId="{692E7C09-DCCA-4E68-9C56-51EDA33210E6}" srcId="{7B978E99-56C9-412B-8EAE-B777AC774D7B}" destId="{5F0F55E2-3C47-4917-ABAB-40B1BA5244BA}" srcOrd="1" destOrd="0" parTransId="{BCB78C95-C451-482D-A880-FC8784997752}" sibTransId="{A5E8FA44-396B-4D7C-A190-16C2AA03AB81}"/>
    <dgm:cxn modelId="{5C773678-8097-40BF-A3B7-FE5111B3A74E}" type="presOf" srcId="{724FD9AD-E190-4F35-8AB3-B54EE6E67431}" destId="{60C1245B-C2AF-4644-A8BD-E3657B19A803}" srcOrd="0" destOrd="0" presId="urn:microsoft.com/office/officeart/2008/layout/IncreasingCircleProcess"/>
    <dgm:cxn modelId="{737E7089-5EBC-4DFB-A352-3C198C01E441}" srcId="{5F0F55E2-3C47-4917-ABAB-40B1BA5244BA}" destId="{31A5DDD3-A634-47DD-9E32-3FD8BD68C484}" srcOrd="0" destOrd="0" parTransId="{26F06A9E-8D82-4940-BF2F-4F7FC6C7B6EE}" sibTransId="{F135F164-1CA7-41C4-89B5-433BFF058BBC}"/>
    <dgm:cxn modelId="{5A9ED02E-6FD3-49D2-A1B0-D0160B996271}" srcId="{7B978E99-56C9-412B-8EAE-B777AC774D7B}" destId="{724FD9AD-E190-4F35-8AB3-B54EE6E67431}" srcOrd="0" destOrd="0" parTransId="{620C6F30-9146-4075-B2AC-2F0A03578AC1}" sibTransId="{E42CF13F-987C-46DD-BD69-F1C37A4A52ED}"/>
    <dgm:cxn modelId="{BB1D91B4-C7DF-4169-8CA8-F77972B7BEC1}" srcId="{7B978E99-56C9-412B-8EAE-B777AC774D7B}" destId="{E0804191-3973-4306-A50E-70D48A54F2DD}" srcOrd="2" destOrd="0" parTransId="{C8BB5E22-9FF4-4C4F-A6DC-8F0770B7F460}" sibTransId="{3130FFBB-F385-47AB-8621-447A4A11784D}"/>
    <dgm:cxn modelId="{F599EF51-A422-4A15-96C4-53CB28422F1A}" type="presOf" srcId="{12A79476-2815-4146-9ACA-18B6FBCB9C05}" destId="{40F33EE2-8BC1-4181-85E2-6BD56D760DC4}" srcOrd="0" destOrd="0" presId="urn:microsoft.com/office/officeart/2008/layout/IncreasingCircleProcess"/>
    <dgm:cxn modelId="{8D1E53A7-B2E3-480E-91FC-8642675BDF63}" type="presOf" srcId="{E0804191-3973-4306-A50E-70D48A54F2DD}" destId="{73715C9B-1CD8-4257-AC9E-577EC04D84AA}" srcOrd="0" destOrd="0" presId="urn:microsoft.com/office/officeart/2008/layout/IncreasingCircleProcess"/>
    <dgm:cxn modelId="{CD3D8461-A096-40EF-947A-775CDC9852B7}" type="presOf" srcId="{31A5DDD3-A634-47DD-9E32-3FD8BD68C484}" destId="{19D7DD2D-6B0F-4018-81E9-B5D67E5A2DB3}" srcOrd="0" destOrd="0" presId="urn:microsoft.com/office/officeart/2008/layout/IncreasingCircleProcess"/>
    <dgm:cxn modelId="{9041BD3B-BAFC-464C-B56C-E42C1C68E351}" type="presOf" srcId="{42893B88-F483-4833-8241-C93AB794BA51}" destId="{41655655-D74F-4D66-B08E-FA3429A9F67B}" srcOrd="0" destOrd="0" presId="urn:microsoft.com/office/officeart/2008/layout/IncreasingCircleProcess"/>
    <dgm:cxn modelId="{4EA86681-FC22-4C53-B511-F0FF21B42092}" type="presParOf" srcId="{913D8C4C-0757-4DE2-90FB-15D4F20F53C6}" destId="{5A0CAFC9-0390-45A7-B92E-AA7B0E75CCF7}" srcOrd="0" destOrd="0" presId="urn:microsoft.com/office/officeart/2008/layout/IncreasingCircleProcess"/>
    <dgm:cxn modelId="{EE5B41EE-5809-4C66-BE53-FC07559D4FA0}" type="presParOf" srcId="{5A0CAFC9-0390-45A7-B92E-AA7B0E75CCF7}" destId="{E860732F-4C00-4FF6-95A2-F9558DEF1EEA}" srcOrd="0" destOrd="0" presId="urn:microsoft.com/office/officeart/2008/layout/IncreasingCircleProcess"/>
    <dgm:cxn modelId="{CF5D9EB2-C7D5-4887-87FE-D765D2FFCBF3}" type="presParOf" srcId="{5A0CAFC9-0390-45A7-B92E-AA7B0E75CCF7}" destId="{EA6A4783-E22C-47AB-BD10-803D21365A4F}" srcOrd="1" destOrd="0" presId="urn:microsoft.com/office/officeart/2008/layout/IncreasingCircleProcess"/>
    <dgm:cxn modelId="{85B56119-DB57-4CB2-9BBC-7930F655E37E}" type="presParOf" srcId="{5A0CAFC9-0390-45A7-B92E-AA7B0E75CCF7}" destId="{40F33EE2-8BC1-4181-85E2-6BD56D760DC4}" srcOrd="2" destOrd="0" presId="urn:microsoft.com/office/officeart/2008/layout/IncreasingCircleProcess"/>
    <dgm:cxn modelId="{2F507CD2-646D-4FA1-9C4C-6608CD651266}" type="presParOf" srcId="{5A0CAFC9-0390-45A7-B92E-AA7B0E75CCF7}" destId="{60C1245B-C2AF-4644-A8BD-E3657B19A803}" srcOrd="3" destOrd="0" presId="urn:microsoft.com/office/officeart/2008/layout/IncreasingCircleProcess"/>
    <dgm:cxn modelId="{16D77BD2-A2BB-420D-8967-954485E12326}" type="presParOf" srcId="{913D8C4C-0757-4DE2-90FB-15D4F20F53C6}" destId="{98172678-5B71-402A-813F-862E7E41F6C4}" srcOrd="1" destOrd="0" presId="urn:microsoft.com/office/officeart/2008/layout/IncreasingCircleProcess"/>
    <dgm:cxn modelId="{16EABD33-FF05-4398-8AD8-26FD67A05090}" type="presParOf" srcId="{913D8C4C-0757-4DE2-90FB-15D4F20F53C6}" destId="{DDF55476-201C-4CCF-94E7-F20F7D721AB6}" srcOrd="2" destOrd="0" presId="urn:microsoft.com/office/officeart/2008/layout/IncreasingCircleProcess"/>
    <dgm:cxn modelId="{4C7BC7CA-6087-430F-BBB2-B74A496D239D}" type="presParOf" srcId="{DDF55476-201C-4CCF-94E7-F20F7D721AB6}" destId="{506DC74C-96B7-4CC4-885D-8D58FFCB0F05}" srcOrd="0" destOrd="0" presId="urn:microsoft.com/office/officeart/2008/layout/IncreasingCircleProcess"/>
    <dgm:cxn modelId="{420C6663-D454-45AA-BC8C-9F5467C9FEE6}" type="presParOf" srcId="{DDF55476-201C-4CCF-94E7-F20F7D721AB6}" destId="{7E64FE6A-6CAE-46B6-9E73-D4D7C5E4DA2C}" srcOrd="1" destOrd="0" presId="urn:microsoft.com/office/officeart/2008/layout/IncreasingCircleProcess"/>
    <dgm:cxn modelId="{C0245209-7135-42C9-8AFA-BF311F26B58C}" type="presParOf" srcId="{DDF55476-201C-4CCF-94E7-F20F7D721AB6}" destId="{19D7DD2D-6B0F-4018-81E9-B5D67E5A2DB3}" srcOrd="2" destOrd="0" presId="urn:microsoft.com/office/officeart/2008/layout/IncreasingCircleProcess"/>
    <dgm:cxn modelId="{2E0CB108-836D-41D3-BDE9-CD36BDE8AE96}" type="presParOf" srcId="{DDF55476-201C-4CCF-94E7-F20F7D721AB6}" destId="{CA20D432-78ED-47D0-8356-1262E433201D}" srcOrd="3" destOrd="0" presId="urn:microsoft.com/office/officeart/2008/layout/IncreasingCircleProcess"/>
    <dgm:cxn modelId="{6381C099-9200-4C8F-BB72-84A9578153BA}" type="presParOf" srcId="{913D8C4C-0757-4DE2-90FB-15D4F20F53C6}" destId="{FBDEF127-A591-4955-898D-68AD4D163EE0}" srcOrd="3" destOrd="0" presId="urn:microsoft.com/office/officeart/2008/layout/IncreasingCircleProcess"/>
    <dgm:cxn modelId="{3B5CB196-6F0A-4F7B-B73A-D51679DD6480}" type="presParOf" srcId="{913D8C4C-0757-4DE2-90FB-15D4F20F53C6}" destId="{BC38B365-3E3D-4026-832B-A7EB54A2CA7F}" srcOrd="4" destOrd="0" presId="urn:microsoft.com/office/officeart/2008/layout/IncreasingCircleProcess"/>
    <dgm:cxn modelId="{AFCAF48D-351D-4917-9A47-2FE80ECB2838}" type="presParOf" srcId="{BC38B365-3E3D-4026-832B-A7EB54A2CA7F}" destId="{D58E2343-54A4-48E4-A665-7035C9EA7E4F}" srcOrd="0" destOrd="0" presId="urn:microsoft.com/office/officeart/2008/layout/IncreasingCircleProcess"/>
    <dgm:cxn modelId="{97DFE112-9DCB-4C9D-8F17-AD80C5CC8C2C}" type="presParOf" srcId="{BC38B365-3E3D-4026-832B-A7EB54A2CA7F}" destId="{A333656F-FF0C-42EB-8D23-50A9233C7215}" srcOrd="1" destOrd="0" presId="urn:microsoft.com/office/officeart/2008/layout/IncreasingCircleProcess"/>
    <dgm:cxn modelId="{19D7264C-FBE0-433A-A09E-8318F3720CA4}" type="presParOf" srcId="{BC38B365-3E3D-4026-832B-A7EB54A2CA7F}" destId="{41655655-D74F-4D66-B08E-FA3429A9F67B}" srcOrd="2" destOrd="0" presId="urn:microsoft.com/office/officeart/2008/layout/IncreasingCircleProcess"/>
    <dgm:cxn modelId="{F69CAD32-1AAB-494A-BB9D-C31BB05F599A}" type="presParOf" srcId="{BC38B365-3E3D-4026-832B-A7EB54A2CA7F}" destId="{73715C9B-1CD8-4257-AC9E-577EC04D84AA}"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32C06-8095-41D7-AF32-CAEE01715DA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1A53CA7F-0567-4636-8874-7532E202FA82}">
      <dgm:prSet phldrT="[文字]"/>
      <dgm:spPr/>
      <dgm:t>
        <a:bodyPr/>
        <a:lstStyle/>
        <a:p>
          <a:r>
            <a:rPr lang="zh-TW" altLang="en-US" dirty="0">
              <a:latin typeface="標楷體" panose="03000509000000000000" pitchFamily="65" charset="-120"/>
              <a:ea typeface="標楷體" panose="03000509000000000000" pitchFamily="65" charset="-120"/>
            </a:rPr>
            <a:t>第一步</a:t>
          </a:r>
        </a:p>
      </dgm:t>
    </dgm:pt>
    <dgm:pt modelId="{25DEA08D-C85E-45C6-AF13-C2FA1416815A}" type="parTrans" cxnId="{3B5849D5-48C7-4A11-9670-7D82D80B2F54}">
      <dgm:prSet/>
      <dgm:spPr/>
      <dgm:t>
        <a:bodyPr/>
        <a:lstStyle/>
        <a:p>
          <a:endParaRPr lang="zh-TW" altLang="en-US">
            <a:latin typeface="標楷體" panose="03000509000000000000" pitchFamily="65" charset="-120"/>
            <a:ea typeface="標楷體" panose="03000509000000000000" pitchFamily="65" charset="-120"/>
          </a:endParaRPr>
        </a:p>
      </dgm:t>
    </dgm:pt>
    <dgm:pt modelId="{70DA5561-4484-495F-9F7B-B8830DAAEAB3}" type="sibTrans" cxnId="{3B5849D5-48C7-4A11-9670-7D82D80B2F54}">
      <dgm:prSet/>
      <dgm:spPr/>
      <dgm:t>
        <a:bodyPr/>
        <a:lstStyle/>
        <a:p>
          <a:endParaRPr lang="zh-TW" altLang="en-US">
            <a:latin typeface="標楷體" panose="03000509000000000000" pitchFamily="65" charset="-120"/>
            <a:ea typeface="標楷體" panose="03000509000000000000" pitchFamily="65" charset="-120"/>
          </a:endParaRPr>
        </a:p>
      </dgm:t>
    </dgm:pt>
    <dgm:pt modelId="{C476AAB8-2960-4F09-9403-1ED3071FD52A}">
      <dgm:prSet phldrT="[文字]"/>
      <dgm:spPr/>
      <dgm:t>
        <a:bodyPr/>
        <a:lstStyle/>
        <a:p>
          <a:r>
            <a:rPr lang="zh-TW" altLang="en-US" dirty="0">
              <a:latin typeface="標楷體" panose="03000509000000000000" pitchFamily="65" charset="-120"/>
              <a:ea typeface="標楷體" panose="03000509000000000000" pitchFamily="65" charset="-120"/>
            </a:rPr>
            <a:t>了解教材內容</a:t>
          </a:r>
        </a:p>
      </dgm:t>
    </dgm:pt>
    <dgm:pt modelId="{D106F89D-4DAD-4C34-B3EE-BBC31C2B4C0A}" type="parTrans" cxnId="{3B70016B-E62B-4A23-B31B-5DCAF645C96B}">
      <dgm:prSet/>
      <dgm:spPr/>
      <dgm:t>
        <a:bodyPr/>
        <a:lstStyle/>
        <a:p>
          <a:endParaRPr lang="zh-TW" altLang="en-US">
            <a:latin typeface="標楷體" panose="03000509000000000000" pitchFamily="65" charset="-120"/>
            <a:ea typeface="標楷體" panose="03000509000000000000" pitchFamily="65" charset="-120"/>
          </a:endParaRPr>
        </a:p>
      </dgm:t>
    </dgm:pt>
    <dgm:pt modelId="{169680C9-E0E0-4612-BD43-85CA419CBE58}" type="sibTrans" cxnId="{3B70016B-E62B-4A23-B31B-5DCAF645C96B}">
      <dgm:prSet/>
      <dgm:spPr/>
      <dgm:t>
        <a:bodyPr/>
        <a:lstStyle/>
        <a:p>
          <a:endParaRPr lang="zh-TW" altLang="en-US">
            <a:latin typeface="標楷體" panose="03000509000000000000" pitchFamily="65" charset="-120"/>
            <a:ea typeface="標楷體" panose="03000509000000000000" pitchFamily="65" charset="-120"/>
          </a:endParaRPr>
        </a:p>
      </dgm:t>
    </dgm:pt>
    <dgm:pt modelId="{9DB87B39-FB12-4ED1-B88B-CDF19C81A24A}">
      <dgm:prSet phldrT="[文字]"/>
      <dgm:spPr/>
      <dgm:t>
        <a:bodyPr/>
        <a:lstStyle/>
        <a:p>
          <a:r>
            <a:rPr lang="zh-TW" altLang="en-US" dirty="0">
              <a:latin typeface="標楷體" panose="03000509000000000000" pitchFamily="65" charset="-120"/>
              <a:ea typeface="標楷體" panose="03000509000000000000" pitchFamily="65" charset="-120"/>
            </a:rPr>
            <a:t>第二步</a:t>
          </a:r>
        </a:p>
      </dgm:t>
    </dgm:pt>
    <dgm:pt modelId="{3A3DAD79-93FE-48C5-B921-8D27D2852DB8}" type="parTrans" cxnId="{E9D09A32-476A-4295-B9E2-AD4301EF841E}">
      <dgm:prSet/>
      <dgm:spPr/>
      <dgm:t>
        <a:bodyPr/>
        <a:lstStyle/>
        <a:p>
          <a:endParaRPr lang="zh-TW" altLang="en-US">
            <a:latin typeface="標楷體" panose="03000509000000000000" pitchFamily="65" charset="-120"/>
            <a:ea typeface="標楷體" panose="03000509000000000000" pitchFamily="65" charset="-120"/>
          </a:endParaRPr>
        </a:p>
      </dgm:t>
    </dgm:pt>
    <dgm:pt modelId="{AA671028-0C46-4A05-9A79-D13E35D59C37}" type="sibTrans" cxnId="{E9D09A32-476A-4295-B9E2-AD4301EF841E}">
      <dgm:prSet/>
      <dgm:spPr/>
      <dgm:t>
        <a:bodyPr/>
        <a:lstStyle/>
        <a:p>
          <a:endParaRPr lang="zh-TW" altLang="en-US">
            <a:latin typeface="標楷體" panose="03000509000000000000" pitchFamily="65" charset="-120"/>
            <a:ea typeface="標楷體" panose="03000509000000000000" pitchFamily="65" charset="-120"/>
          </a:endParaRPr>
        </a:p>
      </dgm:t>
    </dgm:pt>
    <dgm:pt modelId="{0E298EBE-166C-4183-8224-9A34F50C1A30}">
      <dgm:prSet phldrT="[文字]"/>
      <dgm:spPr/>
      <dgm:t>
        <a:bodyPr/>
        <a:lstStyle/>
        <a:p>
          <a:r>
            <a:rPr lang="zh-TW" altLang="en-US" dirty="0">
              <a:latin typeface="標楷體" panose="03000509000000000000" pitchFamily="65" charset="-120"/>
              <a:ea typeface="標楷體" panose="03000509000000000000" pitchFamily="65" charset="-120"/>
            </a:rPr>
            <a:t>結合校本，在課內與課外兩方面，設計與安排試行</a:t>
          </a:r>
          <a:r>
            <a:rPr lang="zh-TW" altLang="en-US" dirty="0" smtClean="0">
              <a:latin typeface="標楷體" panose="03000509000000000000" pitchFamily="65" charset="-120"/>
              <a:ea typeface="標楷體" panose="03000509000000000000" pitchFamily="65" charset="-120"/>
            </a:rPr>
            <a:t>內容</a:t>
          </a:r>
          <a:endParaRPr lang="zh-TW" altLang="en-US" dirty="0">
            <a:latin typeface="標楷體" panose="03000509000000000000" pitchFamily="65" charset="-120"/>
            <a:ea typeface="標楷體" panose="03000509000000000000" pitchFamily="65" charset="-120"/>
          </a:endParaRPr>
        </a:p>
      </dgm:t>
    </dgm:pt>
    <dgm:pt modelId="{D78C44F7-9C06-4414-99E0-115E917ADD46}" type="parTrans" cxnId="{80E68E19-8905-4589-92D1-3ACD60B4DC7C}">
      <dgm:prSet/>
      <dgm:spPr/>
      <dgm:t>
        <a:bodyPr/>
        <a:lstStyle/>
        <a:p>
          <a:endParaRPr lang="zh-TW" altLang="en-US">
            <a:latin typeface="標楷體" panose="03000509000000000000" pitchFamily="65" charset="-120"/>
            <a:ea typeface="標楷體" panose="03000509000000000000" pitchFamily="65" charset="-120"/>
          </a:endParaRPr>
        </a:p>
      </dgm:t>
    </dgm:pt>
    <dgm:pt modelId="{A2E546BE-8611-4D98-B1DB-53B1BA2CC05C}" type="sibTrans" cxnId="{80E68E19-8905-4589-92D1-3ACD60B4DC7C}">
      <dgm:prSet/>
      <dgm:spPr/>
      <dgm:t>
        <a:bodyPr/>
        <a:lstStyle/>
        <a:p>
          <a:endParaRPr lang="zh-TW" altLang="en-US">
            <a:latin typeface="標楷體" panose="03000509000000000000" pitchFamily="65" charset="-120"/>
            <a:ea typeface="標楷體" panose="03000509000000000000" pitchFamily="65" charset="-120"/>
          </a:endParaRPr>
        </a:p>
      </dgm:t>
    </dgm:pt>
    <dgm:pt modelId="{D8992988-8AB3-45F8-AD05-1E11CCF62027}">
      <dgm:prSet phldrT="[文字]"/>
      <dgm:spPr/>
      <dgm:t>
        <a:bodyPr/>
        <a:lstStyle/>
        <a:p>
          <a:r>
            <a:rPr lang="zh-TW" altLang="en-US" dirty="0">
              <a:latin typeface="標楷體" panose="03000509000000000000" pitchFamily="65" charset="-120"/>
              <a:ea typeface="標楷體" panose="03000509000000000000" pitchFamily="65" charset="-120"/>
            </a:rPr>
            <a:t>結合校本，照顧家長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親子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與社區人士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稍後在分組環節商討</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5BC4C8C1-E737-4C5D-A3D8-3F712405C5C4}" type="parTrans" cxnId="{B079A0A0-36E7-45A3-A508-8B85AED22026}">
      <dgm:prSet/>
      <dgm:spPr/>
      <dgm:t>
        <a:bodyPr/>
        <a:lstStyle/>
        <a:p>
          <a:endParaRPr lang="zh-TW" altLang="en-US">
            <a:latin typeface="標楷體" panose="03000509000000000000" pitchFamily="65" charset="-120"/>
            <a:ea typeface="標楷體" panose="03000509000000000000" pitchFamily="65" charset="-120"/>
          </a:endParaRPr>
        </a:p>
      </dgm:t>
    </dgm:pt>
    <dgm:pt modelId="{73216CB8-C5DB-41BA-ACA1-4CDB9AB8F97C}" type="sibTrans" cxnId="{B079A0A0-36E7-45A3-A508-8B85AED22026}">
      <dgm:prSet/>
      <dgm:spPr/>
      <dgm:t>
        <a:bodyPr/>
        <a:lstStyle/>
        <a:p>
          <a:endParaRPr lang="zh-TW" altLang="en-US">
            <a:latin typeface="標楷體" panose="03000509000000000000" pitchFamily="65" charset="-120"/>
            <a:ea typeface="標楷體" panose="03000509000000000000" pitchFamily="65" charset="-120"/>
          </a:endParaRPr>
        </a:p>
      </dgm:t>
    </dgm:pt>
    <dgm:pt modelId="{962F140D-D1AE-411B-AC01-71E2FEED6AC0}">
      <dgm:prSet phldrT="[文字]"/>
      <dgm:spPr/>
      <dgm:t>
        <a:bodyPr/>
        <a:lstStyle/>
        <a:p>
          <a:r>
            <a:rPr lang="zh-TW" altLang="en-US" dirty="0">
              <a:latin typeface="標楷體" panose="03000509000000000000" pitchFamily="65" charset="-120"/>
              <a:ea typeface="標楷體" panose="03000509000000000000" pitchFamily="65" charset="-120"/>
            </a:rPr>
            <a:t>第三步</a:t>
          </a:r>
        </a:p>
      </dgm:t>
    </dgm:pt>
    <dgm:pt modelId="{8258960C-F938-4E5E-8B98-1F1D07811369}" type="parTrans" cxnId="{B8ECF1E1-3244-4EB6-AB39-68F60F96F3EC}">
      <dgm:prSet/>
      <dgm:spPr/>
      <dgm:t>
        <a:bodyPr/>
        <a:lstStyle/>
        <a:p>
          <a:endParaRPr lang="zh-TW" altLang="en-US">
            <a:latin typeface="標楷體" panose="03000509000000000000" pitchFamily="65" charset="-120"/>
            <a:ea typeface="標楷體" panose="03000509000000000000" pitchFamily="65" charset="-120"/>
          </a:endParaRPr>
        </a:p>
      </dgm:t>
    </dgm:pt>
    <dgm:pt modelId="{C8A0A610-B77E-41F4-82E7-77D2F1110129}" type="sibTrans" cxnId="{B8ECF1E1-3244-4EB6-AB39-68F60F96F3EC}">
      <dgm:prSet/>
      <dgm:spPr/>
      <dgm:t>
        <a:bodyPr/>
        <a:lstStyle/>
        <a:p>
          <a:endParaRPr lang="zh-TW" altLang="en-US">
            <a:latin typeface="標楷體" panose="03000509000000000000" pitchFamily="65" charset="-120"/>
            <a:ea typeface="標楷體" panose="03000509000000000000" pitchFamily="65" charset="-120"/>
          </a:endParaRPr>
        </a:p>
      </dgm:t>
    </dgm:pt>
    <dgm:pt modelId="{EE58121C-CA9A-4DA1-96D7-3BA1C2B6F7F1}">
      <dgm:prSet phldrT="[文字]"/>
      <dgm:spPr/>
      <dgm:t>
        <a:bodyPr/>
        <a:lstStyle/>
        <a:p>
          <a:r>
            <a:rPr lang="zh-TW" altLang="en-US" dirty="0">
              <a:latin typeface="標楷體" panose="03000509000000000000" pitchFamily="65" charset="-120"/>
              <a:ea typeface="標楷體" panose="03000509000000000000" pitchFamily="65" charset="-120"/>
            </a:rPr>
            <a:t>設計試行步驟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如課堂教案、課外活動</a:t>
          </a:r>
          <a:r>
            <a:rPr lang="zh-TW" altLang="en-US" dirty="0" smtClean="0">
              <a:latin typeface="標楷體" panose="03000509000000000000" pitchFamily="65" charset="-120"/>
              <a:ea typeface="標楷體" panose="03000509000000000000" pitchFamily="65" charset="-120"/>
            </a:rPr>
            <a:t>計劃等</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04C946EB-E344-4087-9656-E18ADD8231C5}" type="parTrans" cxnId="{ABA9288C-674A-45C9-9569-EC72C66242A4}">
      <dgm:prSet/>
      <dgm:spPr/>
      <dgm:t>
        <a:bodyPr/>
        <a:lstStyle/>
        <a:p>
          <a:endParaRPr lang="zh-TW" altLang="en-US">
            <a:latin typeface="標楷體" panose="03000509000000000000" pitchFamily="65" charset="-120"/>
            <a:ea typeface="標楷體" panose="03000509000000000000" pitchFamily="65" charset="-120"/>
          </a:endParaRPr>
        </a:p>
      </dgm:t>
    </dgm:pt>
    <dgm:pt modelId="{85D83C99-E13C-493A-9174-4DD0A93CDFAE}" type="sibTrans" cxnId="{ABA9288C-674A-45C9-9569-EC72C66242A4}">
      <dgm:prSet/>
      <dgm:spPr/>
      <dgm:t>
        <a:bodyPr/>
        <a:lstStyle/>
        <a:p>
          <a:endParaRPr lang="zh-TW" altLang="en-US">
            <a:latin typeface="標楷體" panose="03000509000000000000" pitchFamily="65" charset="-120"/>
            <a:ea typeface="標楷體" panose="03000509000000000000" pitchFamily="65" charset="-120"/>
          </a:endParaRPr>
        </a:p>
      </dgm:t>
    </dgm:pt>
    <dgm:pt modelId="{02B7DD10-B6AC-4A00-A410-82B207DE3B8A}">
      <dgm:prSet phldrT="[文字]"/>
      <dgm:spPr/>
      <dgm:t>
        <a:bodyPr/>
        <a:lstStyle/>
        <a:p>
          <a:r>
            <a:rPr lang="zh-TW" altLang="en-US" dirty="0">
              <a:latin typeface="標楷體" panose="03000509000000000000" pitchFamily="65" charset="-120"/>
              <a:ea typeface="標楷體" panose="03000509000000000000" pitchFamily="65" charset="-120"/>
            </a:rPr>
            <a:t>結合校本，選擇試行的內容</a:t>
          </a:r>
        </a:p>
      </dgm:t>
    </dgm:pt>
    <dgm:pt modelId="{65DCEFDF-EDFA-4AB3-BED5-539A63E0FFC1}" type="sibTrans" cxnId="{7154B79A-1F57-4E0B-9F90-120AC99B0444}">
      <dgm:prSet/>
      <dgm:spPr/>
      <dgm:t>
        <a:bodyPr/>
        <a:lstStyle/>
        <a:p>
          <a:endParaRPr lang="zh-TW" altLang="en-US">
            <a:latin typeface="標楷體" panose="03000509000000000000" pitchFamily="65" charset="-120"/>
            <a:ea typeface="標楷體" panose="03000509000000000000" pitchFamily="65" charset="-120"/>
          </a:endParaRPr>
        </a:p>
      </dgm:t>
    </dgm:pt>
    <dgm:pt modelId="{BFA430B7-F6FC-4ADC-93CB-4552518ED835}" type="parTrans" cxnId="{7154B79A-1F57-4E0B-9F90-120AC99B0444}">
      <dgm:prSet/>
      <dgm:spPr/>
      <dgm:t>
        <a:bodyPr/>
        <a:lstStyle/>
        <a:p>
          <a:endParaRPr lang="zh-TW" altLang="en-US">
            <a:latin typeface="標楷體" panose="03000509000000000000" pitchFamily="65" charset="-120"/>
            <a:ea typeface="標楷體" panose="03000509000000000000" pitchFamily="65" charset="-120"/>
          </a:endParaRPr>
        </a:p>
      </dgm:t>
    </dgm:pt>
    <dgm:pt modelId="{44AB206A-B38D-43C9-AF43-DA9FE70A888F}" type="pres">
      <dgm:prSet presAssocID="{99832C06-8095-41D7-AF32-CAEE01715DAD}" presName="linearFlow" presStyleCnt="0">
        <dgm:presLayoutVars>
          <dgm:dir/>
          <dgm:animLvl val="lvl"/>
          <dgm:resizeHandles val="exact"/>
        </dgm:presLayoutVars>
      </dgm:prSet>
      <dgm:spPr/>
      <dgm:t>
        <a:bodyPr/>
        <a:lstStyle/>
        <a:p>
          <a:endParaRPr lang="en-US"/>
        </a:p>
      </dgm:t>
    </dgm:pt>
    <dgm:pt modelId="{E931819F-A3D1-47A2-B392-8B1C95C786DA}" type="pres">
      <dgm:prSet presAssocID="{1A53CA7F-0567-4636-8874-7532E202FA82}" presName="composite" presStyleCnt="0"/>
      <dgm:spPr/>
    </dgm:pt>
    <dgm:pt modelId="{91ADEAEC-E555-446D-A134-CF71CB054D9A}" type="pres">
      <dgm:prSet presAssocID="{1A53CA7F-0567-4636-8874-7532E202FA82}" presName="parentText" presStyleLbl="alignNode1" presStyleIdx="0" presStyleCnt="3">
        <dgm:presLayoutVars>
          <dgm:chMax val="1"/>
          <dgm:bulletEnabled val="1"/>
        </dgm:presLayoutVars>
      </dgm:prSet>
      <dgm:spPr/>
      <dgm:t>
        <a:bodyPr/>
        <a:lstStyle/>
        <a:p>
          <a:endParaRPr lang="en-US"/>
        </a:p>
      </dgm:t>
    </dgm:pt>
    <dgm:pt modelId="{8E07B73B-1B89-46A6-8BCA-583C698FBD3D}" type="pres">
      <dgm:prSet presAssocID="{1A53CA7F-0567-4636-8874-7532E202FA82}" presName="descendantText" presStyleLbl="alignAcc1" presStyleIdx="0" presStyleCnt="3">
        <dgm:presLayoutVars>
          <dgm:bulletEnabled val="1"/>
        </dgm:presLayoutVars>
      </dgm:prSet>
      <dgm:spPr/>
      <dgm:t>
        <a:bodyPr/>
        <a:lstStyle/>
        <a:p>
          <a:endParaRPr lang="en-US"/>
        </a:p>
      </dgm:t>
    </dgm:pt>
    <dgm:pt modelId="{F69BA585-453F-457A-A7F5-45525C2BDD34}" type="pres">
      <dgm:prSet presAssocID="{70DA5561-4484-495F-9F7B-B8830DAAEAB3}" presName="sp" presStyleCnt="0"/>
      <dgm:spPr/>
    </dgm:pt>
    <dgm:pt modelId="{3C0F6D84-A96E-411B-9EFD-03783B2D12B2}" type="pres">
      <dgm:prSet presAssocID="{9DB87B39-FB12-4ED1-B88B-CDF19C81A24A}" presName="composite" presStyleCnt="0"/>
      <dgm:spPr/>
    </dgm:pt>
    <dgm:pt modelId="{7515681D-1542-41F9-9702-2DF4B5E98D24}" type="pres">
      <dgm:prSet presAssocID="{9DB87B39-FB12-4ED1-B88B-CDF19C81A24A}" presName="parentText" presStyleLbl="alignNode1" presStyleIdx="1" presStyleCnt="3">
        <dgm:presLayoutVars>
          <dgm:chMax val="1"/>
          <dgm:bulletEnabled val="1"/>
        </dgm:presLayoutVars>
      </dgm:prSet>
      <dgm:spPr/>
      <dgm:t>
        <a:bodyPr/>
        <a:lstStyle/>
        <a:p>
          <a:endParaRPr lang="en-US"/>
        </a:p>
      </dgm:t>
    </dgm:pt>
    <dgm:pt modelId="{B350C357-75BF-42D8-BE2C-473F41132AE8}" type="pres">
      <dgm:prSet presAssocID="{9DB87B39-FB12-4ED1-B88B-CDF19C81A24A}" presName="descendantText" presStyleLbl="alignAcc1" presStyleIdx="1" presStyleCnt="3">
        <dgm:presLayoutVars>
          <dgm:bulletEnabled val="1"/>
        </dgm:presLayoutVars>
      </dgm:prSet>
      <dgm:spPr/>
      <dgm:t>
        <a:bodyPr/>
        <a:lstStyle/>
        <a:p>
          <a:endParaRPr lang="en-US"/>
        </a:p>
      </dgm:t>
    </dgm:pt>
    <dgm:pt modelId="{2A95B60A-651B-4B1E-9029-F979E81B73DA}" type="pres">
      <dgm:prSet presAssocID="{AA671028-0C46-4A05-9A79-D13E35D59C37}" presName="sp" presStyleCnt="0"/>
      <dgm:spPr/>
    </dgm:pt>
    <dgm:pt modelId="{C7E1E78D-6121-4C74-8E82-8FC2439EF66A}" type="pres">
      <dgm:prSet presAssocID="{962F140D-D1AE-411B-AC01-71E2FEED6AC0}" presName="composite" presStyleCnt="0"/>
      <dgm:spPr/>
    </dgm:pt>
    <dgm:pt modelId="{7E1535CB-4DD6-4BA2-9C06-A8BB0E57E953}" type="pres">
      <dgm:prSet presAssocID="{962F140D-D1AE-411B-AC01-71E2FEED6AC0}" presName="parentText" presStyleLbl="alignNode1" presStyleIdx="2" presStyleCnt="3">
        <dgm:presLayoutVars>
          <dgm:chMax val="1"/>
          <dgm:bulletEnabled val="1"/>
        </dgm:presLayoutVars>
      </dgm:prSet>
      <dgm:spPr/>
      <dgm:t>
        <a:bodyPr/>
        <a:lstStyle/>
        <a:p>
          <a:endParaRPr lang="en-US"/>
        </a:p>
      </dgm:t>
    </dgm:pt>
    <dgm:pt modelId="{10CC32A4-B5BA-4D91-B351-9E3C588D6B87}" type="pres">
      <dgm:prSet presAssocID="{962F140D-D1AE-411B-AC01-71E2FEED6AC0}" presName="descendantText" presStyleLbl="alignAcc1" presStyleIdx="2" presStyleCnt="3">
        <dgm:presLayoutVars>
          <dgm:bulletEnabled val="1"/>
        </dgm:presLayoutVars>
      </dgm:prSet>
      <dgm:spPr/>
      <dgm:t>
        <a:bodyPr/>
        <a:lstStyle/>
        <a:p>
          <a:endParaRPr lang="en-US"/>
        </a:p>
      </dgm:t>
    </dgm:pt>
  </dgm:ptLst>
  <dgm:cxnLst>
    <dgm:cxn modelId="{E9D09A32-476A-4295-B9E2-AD4301EF841E}" srcId="{99832C06-8095-41D7-AF32-CAEE01715DAD}" destId="{9DB87B39-FB12-4ED1-B88B-CDF19C81A24A}" srcOrd="1" destOrd="0" parTransId="{3A3DAD79-93FE-48C5-B921-8D27D2852DB8}" sibTransId="{AA671028-0C46-4A05-9A79-D13E35D59C37}"/>
    <dgm:cxn modelId="{54D7EEA2-E2F9-4301-8DD2-A6DF9EE2ECE4}" type="presOf" srcId="{99832C06-8095-41D7-AF32-CAEE01715DAD}" destId="{44AB206A-B38D-43C9-AF43-DA9FE70A888F}" srcOrd="0" destOrd="0" presId="urn:microsoft.com/office/officeart/2005/8/layout/chevron2"/>
    <dgm:cxn modelId="{BBE0C002-3E8F-4091-A3C0-6BCBCA14DD03}" type="presOf" srcId="{962F140D-D1AE-411B-AC01-71E2FEED6AC0}" destId="{7E1535CB-4DD6-4BA2-9C06-A8BB0E57E953}" srcOrd="0" destOrd="0" presId="urn:microsoft.com/office/officeart/2005/8/layout/chevron2"/>
    <dgm:cxn modelId="{ABA9288C-674A-45C9-9569-EC72C66242A4}" srcId="{962F140D-D1AE-411B-AC01-71E2FEED6AC0}" destId="{EE58121C-CA9A-4DA1-96D7-3BA1C2B6F7F1}" srcOrd="0" destOrd="0" parTransId="{04C946EB-E344-4087-9656-E18ADD8231C5}" sibTransId="{85D83C99-E13C-493A-9174-4DD0A93CDFAE}"/>
    <dgm:cxn modelId="{45FE5E7D-8516-4B7B-AE5A-DC42E7C71A2D}" type="presOf" srcId="{02B7DD10-B6AC-4A00-A410-82B207DE3B8A}" destId="{8E07B73B-1B89-46A6-8BCA-583C698FBD3D}" srcOrd="0" destOrd="1" presId="urn:microsoft.com/office/officeart/2005/8/layout/chevron2"/>
    <dgm:cxn modelId="{7A89ECE3-258B-4419-8176-D48E86E7D55A}" type="presOf" srcId="{C476AAB8-2960-4F09-9403-1ED3071FD52A}" destId="{8E07B73B-1B89-46A6-8BCA-583C698FBD3D}" srcOrd="0" destOrd="0" presId="urn:microsoft.com/office/officeart/2005/8/layout/chevron2"/>
    <dgm:cxn modelId="{D9DCFA54-A0AA-4E83-802F-E842FA94E1DD}" type="presOf" srcId="{0E298EBE-166C-4183-8224-9A34F50C1A30}" destId="{B350C357-75BF-42D8-BE2C-473F41132AE8}" srcOrd="0" destOrd="0" presId="urn:microsoft.com/office/officeart/2005/8/layout/chevron2"/>
    <dgm:cxn modelId="{80E68E19-8905-4589-92D1-3ACD60B4DC7C}" srcId="{9DB87B39-FB12-4ED1-B88B-CDF19C81A24A}" destId="{0E298EBE-166C-4183-8224-9A34F50C1A30}" srcOrd="0" destOrd="0" parTransId="{D78C44F7-9C06-4414-99E0-115E917ADD46}" sibTransId="{A2E546BE-8611-4D98-B1DB-53B1BA2CC05C}"/>
    <dgm:cxn modelId="{300D8B78-4099-471E-A43B-B91E1F461E15}" type="presOf" srcId="{EE58121C-CA9A-4DA1-96D7-3BA1C2B6F7F1}" destId="{10CC32A4-B5BA-4D91-B351-9E3C588D6B87}" srcOrd="0" destOrd="0" presId="urn:microsoft.com/office/officeart/2005/8/layout/chevron2"/>
    <dgm:cxn modelId="{B8ECF1E1-3244-4EB6-AB39-68F60F96F3EC}" srcId="{99832C06-8095-41D7-AF32-CAEE01715DAD}" destId="{962F140D-D1AE-411B-AC01-71E2FEED6AC0}" srcOrd="2" destOrd="0" parTransId="{8258960C-F938-4E5E-8B98-1F1D07811369}" sibTransId="{C8A0A610-B77E-41F4-82E7-77D2F1110129}"/>
    <dgm:cxn modelId="{3B5849D5-48C7-4A11-9670-7D82D80B2F54}" srcId="{99832C06-8095-41D7-AF32-CAEE01715DAD}" destId="{1A53CA7F-0567-4636-8874-7532E202FA82}" srcOrd="0" destOrd="0" parTransId="{25DEA08D-C85E-45C6-AF13-C2FA1416815A}" sibTransId="{70DA5561-4484-495F-9F7B-B8830DAAEAB3}"/>
    <dgm:cxn modelId="{B079A0A0-36E7-45A3-A508-8B85AED22026}" srcId="{9DB87B39-FB12-4ED1-B88B-CDF19C81A24A}" destId="{D8992988-8AB3-45F8-AD05-1E11CCF62027}" srcOrd="1" destOrd="0" parTransId="{5BC4C8C1-E737-4C5D-A3D8-3F712405C5C4}" sibTransId="{73216CB8-C5DB-41BA-ACA1-4CDB9AB8F97C}"/>
    <dgm:cxn modelId="{7154B79A-1F57-4E0B-9F90-120AC99B0444}" srcId="{1A53CA7F-0567-4636-8874-7532E202FA82}" destId="{02B7DD10-B6AC-4A00-A410-82B207DE3B8A}" srcOrd="1" destOrd="0" parTransId="{BFA430B7-F6FC-4ADC-93CB-4552518ED835}" sibTransId="{65DCEFDF-EDFA-4AB3-BED5-539A63E0FFC1}"/>
    <dgm:cxn modelId="{6F982D95-B55E-40D6-965F-DEF3103906F7}" type="presOf" srcId="{9DB87B39-FB12-4ED1-B88B-CDF19C81A24A}" destId="{7515681D-1542-41F9-9702-2DF4B5E98D24}" srcOrd="0" destOrd="0" presId="urn:microsoft.com/office/officeart/2005/8/layout/chevron2"/>
    <dgm:cxn modelId="{449B5706-AEA4-4FAF-854B-B8C240D53F09}" type="presOf" srcId="{1A53CA7F-0567-4636-8874-7532E202FA82}" destId="{91ADEAEC-E555-446D-A134-CF71CB054D9A}" srcOrd="0" destOrd="0" presId="urn:microsoft.com/office/officeart/2005/8/layout/chevron2"/>
    <dgm:cxn modelId="{3B70016B-E62B-4A23-B31B-5DCAF645C96B}" srcId="{1A53CA7F-0567-4636-8874-7532E202FA82}" destId="{C476AAB8-2960-4F09-9403-1ED3071FD52A}" srcOrd="0" destOrd="0" parTransId="{D106F89D-4DAD-4C34-B3EE-BBC31C2B4C0A}" sibTransId="{169680C9-E0E0-4612-BD43-85CA419CBE58}"/>
    <dgm:cxn modelId="{E80D4025-B60F-4A0D-B6DF-0D8CB7C4A885}" type="presOf" srcId="{D8992988-8AB3-45F8-AD05-1E11CCF62027}" destId="{B350C357-75BF-42D8-BE2C-473F41132AE8}" srcOrd="0" destOrd="1" presId="urn:microsoft.com/office/officeart/2005/8/layout/chevron2"/>
    <dgm:cxn modelId="{DCD2804D-EB4A-43A8-A245-77739F2618F2}" type="presParOf" srcId="{44AB206A-B38D-43C9-AF43-DA9FE70A888F}" destId="{E931819F-A3D1-47A2-B392-8B1C95C786DA}" srcOrd="0" destOrd="0" presId="urn:microsoft.com/office/officeart/2005/8/layout/chevron2"/>
    <dgm:cxn modelId="{E0F8174E-73FA-4DD2-BFE9-3D5CEE9775A5}" type="presParOf" srcId="{E931819F-A3D1-47A2-B392-8B1C95C786DA}" destId="{91ADEAEC-E555-446D-A134-CF71CB054D9A}" srcOrd="0" destOrd="0" presId="urn:microsoft.com/office/officeart/2005/8/layout/chevron2"/>
    <dgm:cxn modelId="{A6B8F635-2C99-43A9-B2D7-6DE78A7AE329}" type="presParOf" srcId="{E931819F-A3D1-47A2-B392-8B1C95C786DA}" destId="{8E07B73B-1B89-46A6-8BCA-583C698FBD3D}" srcOrd="1" destOrd="0" presId="urn:microsoft.com/office/officeart/2005/8/layout/chevron2"/>
    <dgm:cxn modelId="{0E72FEAF-32D6-41FE-9E44-F7803B96D26E}" type="presParOf" srcId="{44AB206A-B38D-43C9-AF43-DA9FE70A888F}" destId="{F69BA585-453F-457A-A7F5-45525C2BDD34}" srcOrd="1" destOrd="0" presId="urn:microsoft.com/office/officeart/2005/8/layout/chevron2"/>
    <dgm:cxn modelId="{AB045468-BD00-4E5D-B8EC-352F6255A406}" type="presParOf" srcId="{44AB206A-B38D-43C9-AF43-DA9FE70A888F}" destId="{3C0F6D84-A96E-411B-9EFD-03783B2D12B2}" srcOrd="2" destOrd="0" presId="urn:microsoft.com/office/officeart/2005/8/layout/chevron2"/>
    <dgm:cxn modelId="{309F0911-A346-4FF2-9ECB-DBF24B4DDE62}" type="presParOf" srcId="{3C0F6D84-A96E-411B-9EFD-03783B2D12B2}" destId="{7515681D-1542-41F9-9702-2DF4B5E98D24}" srcOrd="0" destOrd="0" presId="urn:microsoft.com/office/officeart/2005/8/layout/chevron2"/>
    <dgm:cxn modelId="{2BC59093-E983-445F-B61B-385355F6C441}" type="presParOf" srcId="{3C0F6D84-A96E-411B-9EFD-03783B2D12B2}" destId="{B350C357-75BF-42D8-BE2C-473F41132AE8}" srcOrd="1" destOrd="0" presId="urn:microsoft.com/office/officeart/2005/8/layout/chevron2"/>
    <dgm:cxn modelId="{B4169E4C-A5DC-4A41-99E0-B0DC04131AD0}" type="presParOf" srcId="{44AB206A-B38D-43C9-AF43-DA9FE70A888F}" destId="{2A95B60A-651B-4B1E-9029-F979E81B73DA}" srcOrd="3" destOrd="0" presId="urn:microsoft.com/office/officeart/2005/8/layout/chevron2"/>
    <dgm:cxn modelId="{B70A57E3-42A2-45A3-8CE4-4A1AE82692AB}" type="presParOf" srcId="{44AB206A-B38D-43C9-AF43-DA9FE70A888F}" destId="{C7E1E78D-6121-4C74-8E82-8FC2439EF66A}" srcOrd="4" destOrd="0" presId="urn:microsoft.com/office/officeart/2005/8/layout/chevron2"/>
    <dgm:cxn modelId="{5D820A77-2E56-4DE4-A179-87D006EB778D}" type="presParOf" srcId="{C7E1E78D-6121-4C74-8E82-8FC2439EF66A}" destId="{7E1535CB-4DD6-4BA2-9C06-A8BB0E57E953}" srcOrd="0" destOrd="0" presId="urn:microsoft.com/office/officeart/2005/8/layout/chevron2"/>
    <dgm:cxn modelId="{296829A3-580A-4D52-AB5E-CC8A687038A1}" type="presParOf" srcId="{C7E1E78D-6121-4C74-8E82-8FC2439EF66A}" destId="{10CC32A4-B5BA-4D91-B351-9E3C588D6B8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832C06-8095-41D7-AF32-CAEE01715DA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1A53CA7F-0567-4636-8874-7532E202FA82}">
      <dgm:prSet phldrT="[文字]"/>
      <dgm:spPr/>
      <dgm:t>
        <a:bodyPr/>
        <a:lstStyle/>
        <a:p>
          <a:r>
            <a:rPr lang="zh-TW" altLang="en-US" dirty="0">
              <a:latin typeface="標楷體" panose="03000509000000000000" pitchFamily="65" charset="-120"/>
              <a:ea typeface="標楷體" panose="03000509000000000000" pitchFamily="65" charset="-120"/>
            </a:rPr>
            <a:t>第四步</a:t>
          </a:r>
        </a:p>
      </dgm:t>
    </dgm:pt>
    <dgm:pt modelId="{25DEA08D-C85E-45C6-AF13-C2FA1416815A}" type="parTrans" cxnId="{3B5849D5-48C7-4A11-9670-7D82D80B2F54}">
      <dgm:prSet/>
      <dgm:spPr/>
      <dgm:t>
        <a:bodyPr/>
        <a:lstStyle/>
        <a:p>
          <a:endParaRPr lang="zh-TW" altLang="en-US">
            <a:latin typeface="標楷體" panose="03000509000000000000" pitchFamily="65" charset="-120"/>
            <a:ea typeface="標楷體" panose="03000509000000000000" pitchFamily="65" charset="-120"/>
          </a:endParaRPr>
        </a:p>
      </dgm:t>
    </dgm:pt>
    <dgm:pt modelId="{70DA5561-4484-495F-9F7B-B8830DAAEAB3}" type="sibTrans" cxnId="{3B5849D5-48C7-4A11-9670-7D82D80B2F54}">
      <dgm:prSet/>
      <dgm:spPr/>
      <dgm:t>
        <a:bodyPr/>
        <a:lstStyle/>
        <a:p>
          <a:endParaRPr lang="zh-TW" altLang="en-US">
            <a:latin typeface="標楷體" panose="03000509000000000000" pitchFamily="65" charset="-120"/>
            <a:ea typeface="標楷體" panose="03000509000000000000" pitchFamily="65" charset="-120"/>
          </a:endParaRPr>
        </a:p>
      </dgm:t>
    </dgm:pt>
    <dgm:pt modelId="{C476AAB8-2960-4F09-9403-1ED3071FD52A}">
      <dgm:prSet phldrT="[文字]"/>
      <dgm:spPr/>
      <dgm:t>
        <a:bodyPr/>
        <a:lstStyle/>
        <a:p>
          <a:r>
            <a:rPr lang="zh-TW" altLang="en-US" dirty="0">
              <a:latin typeface="標楷體" panose="03000509000000000000" pitchFamily="65" charset="-120"/>
              <a:ea typeface="標楷體" panose="03000509000000000000" pitchFamily="65" charset="-120"/>
            </a:rPr>
            <a:t>過程中多發現困難，觀察學生表現，總結經驗</a:t>
          </a:r>
        </a:p>
      </dgm:t>
    </dgm:pt>
    <dgm:pt modelId="{D106F89D-4DAD-4C34-B3EE-BBC31C2B4C0A}" type="parTrans" cxnId="{3B70016B-E62B-4A23-B31B-5DCAF645C96B}">
      <dgm:prSet/>
      <dgm:spPr/>
      <dgm:t>
        <a:bodyPr/>
        <a:lstStyle/>
        <a:p>
          <a:endParaRPr lang="zh-TW" altLang="en-US">
            <a:latin typeface="標楷體" panose="03000509000000000000" pitchFamily="65" charset="-120"/>
            <a:ea typeface="標楷體" panose="03000509000000000000" pitchFamily="65" charset="-120"/>
          </a:endParaRPr>
        </a:p>
      </dgm:t>
    </dgm:pt>
    <dgm:pt modelId="{169680C9-E0E0-4612-BD43-85CA419CBE58}" type="sibTrans" cxnId="{3B70016B-E62B-4A23-B31B-5DCAF645C96B}">
      <dgm:prSet/>
      <dgm:spPr/>
      <dgm:t>
        <a:bodyPr/>
        <a:lstStyle/>
        <a:p>
          <a:endParaRPr lang="zh-TW" altLang="en-US">
            <a:latin typeface="標楷體" panose="03000509000000000000" pitchFamily="65" charset="-120"/>
            <a:ea typeface="標楷體" panose="03000509000000000000" pitchFamily="65" charset="-120"/>
          </a:endParaRPr>
        </a:p>
      </dgm:t>
    </dgm:pt>
    <dgm:pt modelId="{9DB87B39-FB12-4ED1-B88B-CDF19C81A24A}">
      <dgm:prSet phldrT="[文字]"/>
      <dgm:spPr/>
      <dgm:t>
        <a:bodyPr/>
        <a:lstStyle/>
        <a:p>
          <a:r>
            <a:rPr lang="zh-TW" altLang="en-US" dirty="0">
              <a:latin typeface="標楷體" panose="03000509000000000000" pitchFamily="65" charset="-120"/>
              <a:ea typeface="標楷體" panose="03000509000000000000" pitchFamily="65" charset="-120"/>
            </a:rPr>
            <a:t>第五步</a:t>
          </a:r>
        </a:p>
      </dgm:t>
    </dgm:pt>
    <dgm:pt modelId="{3A3DAD79-93FE-48C5-B921-8D27D2852DB8}" type="parTrans" cxnId="{E9D09A32-476A-4295-B9E2-AD4301EF841E}">
      <dgm:prSet/>
      <dgm:spPr/>
      <dgm:t>
        <a:bodyPr/>
        <a:lstStyle/>
        <a:p>
          <a:endParaRPr lang="zh-TW" altLang="en-US">
            <a:latin typeface="標楷體" panose="03000509000000000000" pitchFamily="65" charset="-120"/>
            <a:ea typeface="標楷體" panose="03000509000000000000" pitchFamily="65" charset="-120"/>
          </a:endParaRPr>
        </a:p>
      </dgm:t>
    </dgm:pt>
    <dgm:pt modelId="{AA671028-0C46-4A05-9A79-D13E35D59C37}" type="sibTrans" cxnId="{E9D09A32-476A-4295-B9E2-AD4301EF841E}">
      <dgm:prSet/>
      <dgm:spPr/>
      <dgm:t>
        <a:bodyPr/>
        <a:lstStyle/>
        <a:p>
          <a:endParaRPr lang="zh-TW" altLang="en-US">
            <a:latin typeface="標楷體" panose="03000509000000000000" pitchFamily="65" charset="-120"/>
            <a:ea typeface="標楷體" panose="03000509000000000000" pitchFamily="65" charset="-120"/>
          </a:endParaRPr>
        </a:p>
      </dgm:t>
    </dgm:pt>
    <dgm:pt modelId="{0E298EBE-166C-4183-8224-9A34F50C1A30}">
      <dgm:prSet phldrT="[文字]"/>
      <dgm:spPr/>
      <dgm:t>
        <a:bodyPr/>
        <a:lstStyle/>
        <a:p>
          <a:r>
            <a:rPr lang="zh-TW" altLang="en-US" dirty="0">
              <a:latin typeface="標楷體" panose="03000509000000000000" pitchFamily="65" charset="-120"/>
              <a:ea typeface="標楷體" panose="03000509000000000000" pitchFamily="65" charset="-120"/>
            </a:rPr>
            <a:t>在過程中如有問題，可與</a:t>
          </a:r>
          <a:r>
            <a:rPr lang="zh-TW" altLang="en-US" dirty="0" smtClean="0">
              <a:latin typeface="標楷體" panose="03000509000000000000" pitchFamily="65" charset="-120"/>
              <a:ea typeface="標楷體" panose="03000509000000000000" pitchFamily="65" charset="-120"/>
            </a:rPr>
            <a:t>計劃顧問</a:t>
          </a:r>
          <a:r>
            <a:rPr lang="zh-TW" altLang="en-US" dirty="0">
              <a:latin typeface="標楷體" panose="03000509000000000000" pitchFamily="65" charset="-120"/>
              <a:ea typeface="標楷體" panose="03000509000000000000" pitchFamily="65" charset="-120"/>
            </a:rPr>
            <a:t>商討</a:t>
          </a:r>
        </a:p>
      </dgm:t>
    </dgm:pt>
    <dgm:pt modelId="{D78C44F7-9C06-4414-99E0-115E917ADD46}" type="parTrans" cxnId="{80E68E19-8905-4589-92D1-3ACD60B4DC7C}">
      <dgm:prSet/>
      <dgm:spPr/>
      <dgm:t>
        <a:bodyPr/>
        <a:lstStyle/>
        <a:p>
          <a:endParaRPr lang="zh-TW" altLang="en-US">
            <a:latin typeface="標楷體" panose="03000509000000000000" pitchFamily="65" charset="-120"/>
            <a:ea typeface="標楷體" panose="03000509000000000000" pitchFamily="65" charset="-120"/>
          </a:endParaRPr>
        </a:p>
      </dgm:t>
    </dgm:pt>
    <dgm:pt modelId="{A2E546BE-8611-4D98-B1DB-53B1BA2CC05C}" type="sibTrans" cxnId="{80E68E19-8905-4589-92D1-3ACD60B4DC7C}">
      <dgm:prSet/>
      <dgm:spPr/>
      <dgm:t>
        <a:bodyPr/>
        <a:lstStyle/>
        <a:p>
          <a:endParaRPr lang="zh-TW" altLang="en-US">
            <a:latin typeface="標楷體" panose="03000509000000000000" pitchFamily="65" charset="-120"/>
            <a:ea typeface="標楷體" panose="03000509000000000000" pitchFamily="65" charset="-120"/>
          </a:endParaRPr>
        </a:p>
      </dgm:t>
    </dgm:pt>
    <dgm:pt modelId="{962F140D-D1AE-411B-AC01-71E2FEED6AC0}">
      <dgm:prSet phldrT="[文字]"/>
      <dgm:spPr/>
      <dgm:t>
        <a:bodyPr/>
        <a:lstStyle/>
        <a:p>
          <a:r>
            <a:rPr lang="zh-TW" altLang="en-US" dirty="0">
              <a:latin typeface="標楷體" panose="03000509000000000000" pitchFamily="65" charset="-120"/>
              <a:ea typeface="標楷體" panose="03000509000000000000" pitchFamily="65" charset="-120"/>
            </a:rPr>
            <a:t>第六步</a:t>
          </a:r>
        </a:p>
      </dgm:t>
    </dgm:pt>
    <dgm:pt modelId="{8258960C-F938-4E5E-8B98-1F1D07811369}" type="parTrans" cxnId="{B8ECF1E1-3244-4EB6-AB39-68F60F96F3EC}">
      <dgm:prSet/>
      <dgm:spPr/>
      <dgm:t>
        <a:bodyPr/>
        <a:lstStyle/>
        <a:p>
          <a:endParaRPr lang="zh-TW" altLang="en-US">
            <a:latin typeface="標楷體" panose="03000509000000000000" pitchFamily="65" charset="-120"/>
            <a:ea typeface="標楷體" panose="03000509000000000000" pitchFamily="65" charset="-120"/>
          </a:endParaRPr>
        </a:p>
      </dgm:t>
    </dgm:pt>
    <dgm:pt modelId="{C8A0A610-B77E-41F4-82E7-77D2F1110129}" type="sibTrans" cxnId="{B8ECF1E1-3244-4EB6-AB39-68F60F96F3EC}">
      <dgm:prSet/>
      <dgm:spPr/>
      <dgm:t>
        <a:bodyPr/>
        <a:lstStyle/>
        <a:p>
          <a:endParaRPr lang="zh-TW" altLang="en-US">
            <a:latin typeface="標楷體" panose="03000509000000000000" pitchFamily="65" charset="-120"/>
            <a:ea typeface="標楷體" panose="03000509000000000000" pitchFamily="65" charset="-120"/>
          </a:endParaRPr>
        </a:p>
      </dgm:t>
    </dgm:pt>
    <dgm:pt modelId="{EE58121C-CA9A-4DA1-96D7-3BA1C2B6F7F1}">
      <dgm:prSet phldrT="[文字]"/>
      <dgm:spPr/>
      <dgm:t>
        <a:bodyPr/>
        <a:lstStyle/>
        <a:p>
          <a:r>
            <a:rPr lang="zh-TW" altLang="en-US" dirty="0">
              <a:latin typeface="標楷體" panose="03000509000000000000" pitchFamily="65" charset="-120"/>
              <a:ea typeface="標楷體" panose="03000509000000000000" pitchFamily="65" charset="-120"/>
            </a:rPr>
            <a:t>在試行學校會議中交流和分享經驗</a:t>
          </a:r>
        </a:p>
      </dgm:t>
    </dgm:pt>
    <dgm:pt modelId="{04C946EB-E344-4087-9656-E18ADD8231C5}" type="parTrans" cxnId="{ABA9288C-674A-45C9-9569-EC72C66242A4}">
      <dgm:prSet/>
      <dgm:spPr/>
      <dgm:t>
        <a:bodyPr/>
        <a:lstStyle/>
        <a:p>
          <a:endParaRPr lang="zh-TW" altLang="en-US">
            <a:latin typeface="標楷體" panose="03000509000000000000" pitchFamily="65" charset="-120"/>
            <a:ea typeface="標楷體" panose="03000509000000000000" pitchFamily="65" charset="-120"/>
          </a:endParaRPr>
        </a:p>
      </dgm:t>
    </dgm:pt>
    <dgm:pt modelId="{85D83C99-E13C-493A-9174-4DD0A93CDFAE}" type="sibTrans" cxnId="{ABA9288C-674A-45C9-9569-EC72C66242A4}">
      <dgm:prSet/>
      <dgm:spPr/>
      <dgm:t>
        <a:bodyPr/>
        <a:lstStyle/>
        <a:p>
          <a:endParaRPr lang="zh-TW" altLang="en-US">
            <a:latin typeface="標楷體" panose="03000509000000000000" pitchFamily="65" charset="-120"/>
            <a:ea typeface="標楷體" panose="03000509000000000000" pitchFamily="65" charset="-120"/>
          </a:endParaRPr>
        </a:p>
      </dgm:t>
    </dgm:pt>
    <dgm:pt modelId="{44AB206A-B38D-43C9-AF43-DA9FE70A888F}" type="pres">
      <dgm:prSet presAssocID="{99832C06-8095-41D7-AF32-CAEE01715DAD}" presName="linearFlow" presStyleCnt="0">
        <dgm:presLayoutVars>
          <dgm:dir/>
          <dgm:animLvl val="lvl"/>
          <dgm:resizeHandles val="exact"/>
        </dgm:presLayoutVars>
      </dgm:prSet>
      <dgm:spPr/>
      <dgm:t>
        <a:bodyPr/>
        <a:lstStyle/>
        <a:p>
          <a:endParaRPr lang="en-US"/>
        </a:p>
      </dgm:t>
    </dgm:pt>
    <dgm:pt modelId="{E931819F-A3D1-47A2-B392-8B1C95C786DA}" type="pres">
      <dgm:prSet presAssocID="{1A53CA7F-0567-4636-8874-7532E202FA82}" presName="composite" presStyleCnt="0"/>
      <dgm:spPr/>
    </dgm:pt>
    <dgm:pt modelId="{91ADEAEC-E555-446D-A134-CF71CB054D9A}" type="pres">
      <dgm:prSet presAssocID="{1A53CA7F-0567-4636-8874-7532E202FA82}" presName="parentText" presStyleLbl="alignNode1" presStyleIdx="0" presStyleCnt="3">
        <dgm:presLayoutVars>
          <dgm:chMax val="1"/>
          <dgm:bulletEnabled val="1"/>
        </dgm:presLayoutVars>
      </dgm:prSet>
      <dgm:spPr/>
      <dgm:t>
        <a:bodyPr/>
        <a:lstStyle/>
        <a:p>
          <a:endParaRPr lang="en-US"/>
        </a:p>
      </dgm:t>
    </dgm:pt>
    <dgm:pt modelId="{8E07B73B-1B89-46A6-8BCA-583C698FBD3D}" type="pres">
      <dgm:prSet presAssocID="{1A53CA7F-0567-4636-8874-7532E202FA82}" presName="descendantText" presStyleLbl="alignAcc1" presStyleIdx="0" presStyleCnt="3">
        <dgm:presLayoutVars>
          <dgm:bulletEnabled val="1"/>
        </dgm:presLayoutVars>
      </dgm:prSet>
      <dgm:spPr/>
      <dgm:t>
        <a:bodyPr/>
        <a:lstStyle/>
        <a:p>
          <a:endParaRPr lang="en-US"/>
        </a:p>
      </dgm:t>
    </dgm:pt>
    <dgm:pt modelId="{F69BA585-453F-457A-A7F5-45525C2BDD34}" type="pres">
      <dgm:prSet presAssocID="{70DA5561-4484-495F-9F7B-B8830DAAEAB3}" presName="sp" presStyleCnt="0"/>
      <dgm:spPr/>
    </dgm:pt>
    <dgm:pt modelId="{3C0F6D84-A96E-411B-9EFD-03783B2D12B2}" type="pres">
      <dgm:prSet presAssocID="{9DB87B39-FB12-4ED1-B88B-CDF19C81A24A}" presName="composite" presStyleCnt="0"/>
      <dgm:spPr/>
    </dgm:pt>
    <dgm:pt modelId="{7515681D-1542-41F9-9702-2DF4B5E98D24}" type="pres">
      <dgm:prSet presAssocID="{9DB87B39-FB12-4ED1-B88B-CDF19C81A24A}" presName="parentText" presStyleLbl="alignNode1" presStyleIdx="1" presStyleCnt="3">
        <dgm:presLayoutVars>
          <dgm:chMax val="1"/>
          <dgm:bulletEnabled val="1"/>
        </dgm:presLayoutVars>
      </dgm:prSet>
      <dgm:spPr/>
      <dgm:t>
        <a:bodyPr/>
        <a:lstStyle/>
        <a:p>
          <a:endParaRPr lang="en-US"/>
        </a:p>
      </dgm:t>
    </dgm:pt>
    <dgm:pt modelId="{B350C357-75BF-42D8-BE2C-473F41132AE8}" type="pres">
      <dgm:prSet presAssocID="{9DB87B39-FB12-4ED1-B88B-CDF19C81A24A}" presName="descendantText" presStyleLbl="alignAcc1" presStyleIdx="1" presStyleCnt="3">
        <dgm:presLayoutVars>
          <dgm:bulletEnabled val="1"/>
        </dgm:presLayoutVars>
      </dgm:prSet>
      <dgm:spPr/>
      <dgm:t>
        <a:bodyPr/>
        <a:lstStyle/>
        <a:p>
          <a:endParaRPr lang="en-US"/>
        </a:p>
      </dgm:t>
    </dgm:pt>
    <dgm:pt modelId="{2A95B60A-651B-4B1E-9029-F979E81B73DA}" type="pres">
      <dgm:prSet presAssocID="{AA671028-0C46-4A05-9A79-D13E35D59C37}" presName="sp" presStyleCnt="0"/>
      <dgm:spPr/>
    </dgm:pt>
    <dgm:pt modelId="{C7E1E78D-6121-4C74-8E82-8FC2439EF66A}" type="pres">
      <dgm:prSet presAssocID="{962F140D-D1AE-411B-AC01-71E2FEED6AC0}" presName="composite" presStyleCnt="0"/>
      <dgm:spPr/>
    </dgm:pt>
    <dgm:pt modelId="{7E1535CB-4DD6-4BA2-9C06-A8BB0E57E953}" type="pres">
      <dgm:prSet presAssocID="{962F140D-D1AE-411B-AC01-71E2FEED6AC0}" presName="parentText" presStyleLbl="alignNode1" presStyleIdx="2" presStyleCnt="3">
        <dgm:presLayoutVars>
          <dgm:chMax val="1"/>
          <dgm:bulletEnabled val="1"/>
        </dgm:presLayoutVars>
      </dgm:prSet>
      <dgm:spPr/>
      <dgm:t>
        <a:bodyPr/>
        <a:lstStyle/>
        <a:p>
          <a:endParaRPr lang="en-US"/>
        </a:p>
      </dgm:t>
    </dgm:pt>
    <dgm:pt modelId="{10CC32A4-B5BA-4D91-B351-9E3C588D6B87}" type="pres">
      <dgm:prSet presAssocID="{962F140D-D1AE-411B-AC01-71E2FEED6AC0}" presName="descendantText" presStyleLbl="alignAcc1" presStyleIdx="2" presStyleCnt="3">
        <dgm:presLayoutVars>
          <dgm:bulletEnabled val="1"/>
        </dgm:presLayoutVars>
      </dgm:prSet>
      <dgm:spPr/>
      <dgm:t>
        <a:bodyPr/>
        <a:lstStyle/>
        <a:p>
          <a:endParaRPr lang="en-US"/>
        </a:p>
      </dgm:t>
    </dgm:pt>
  </dgm:ptLst>
  <dgm:cxnLst>
    <dgm:cxn modelId="{A661956D-F23E-4C9E-87AE-6CF36EA65371}" type="presOf" srcId="{EE58121C-CA9A-4DA1-96D7-3BA1C2B6F7F1}" destId="{10CC32A4-B5BA-4D91-B351-9E3C588D6B87}" srcOrd="0" destOrd="0" presId="urn:microsoft.com/office/officeart/2005/8/layout/chevron2"/>
    <dgm:cxn modelId="{E9D09A32-476A-4295-B9E2-AD4301EF841E}" srcId="{99832C06-8095-41D7-AF32-CAEE01715DAD}" destId="{9DB87B39-FB12-4ED1-B88B-CDF19C81A24A}" srcOrd="1" destOrd="0" parTransId="{3A3DAD79-93FE-48C5-B921-8D27D2852DB8}" sibTransId="{AA671028-0C46-4A05-9A79-D13E35D59C37}"/>
    <dgm:cxn modelId="{7A05A12D-4E9A-4530-965E-B53EA3E131B5}" type="presOf" srcId="{C476AAB8-2960-4F09-9403-1ED3071FD52A}" destId="{8E07B73B-1B89-46A6-8BCA-583C698FBD3D}" srcOrd="0" destOrd="0" presId="urn:microsoft.com/office/officeart/2005/8/layout/chevron2"/>
    <dgm:cxn modelId="{3B5849D5-48C7-4A11-9670-7D82D80B2F54}" srcId="{99832C06-8095-41D7-AF32-CAEE01715DAD}" destId="{1A53CA7F-0567-4636-8874-7532E202FA82}" srcOrd="0" destOrd="0" parTransId="{25DEA08D-C85E-45C6-AF13-C2FA1416815A}" sibTransId="{70DA5561-4484-495F-9F7B-B8830DAAEAB3}"/>
    <dgm:cxn modelId="{04120915-6439-4B23-9538-9FFB72BF067D}" type="presOf" srcId="{1A53CA7F-0567-4636-8874-7532E202FA82}" destId="{91ADEAEC-E555-446D-A134-CF71CB054D9A}" srcOrd="0" destOrd="0" presId="urn:microsoft.com/office/officeart/2005/8/layout/chevron2"/>
    <dgm:cxn modelId="{ABA9288C-674A-45C9-9569-EC72C66242A4}" srcId="{962F140D-D1AE-411B-AC01-71E2FEED6AC0}" destId="{EE58121C-CA9A-4DA1-96D7-3BA1C2B6F7F1}" srcOrd="0" destOrd="0" parTransId="{04C946EB-E344-4087-9656-E18ADD8231C5}" sibTransId="{85D83C99-E13C-493A-9174-4DD0A93CDFAE}"/>
    <dgm:cxn modelId="{C036EF17-9A2C-4A20-BAFD-5F3F5EA5AB29}" type="presOf" srcId="{99832C06-8095-41D7-AF32-CAEE01715DAD}" destId="{44AB206A-B38D-43C9-AF43-DA9FE70A888F}" srcOrd="0" destOrd="0" presId="urn:microsoft.com/office/officeart/2005/8/layout/chevron2"/>
    <dgm:cxn modelId="{B8ECF1E1-3244-4EB6-AB39-68F60F96F3EC}" srcId="{99832C06-8095-41D7-AF32-CAEE01715DAD}" destId="{962F140D-D1AE-411B-AC01-71E2FEED6AC0}" srcOrd="2" destOrd="0" parTransId="{8258960C-F938-4E5E-8B98-1F1D07811369}" sibTransId="{C8A0A610-B77E-41F4-82E7-77D2F1110129}"/>
    <dgm:cxn modelId="{E121142B-F95C-464D-9EA3-8286CF207381}" type="presOf" srcId="{962F140D-D1AE-411B-AC01-71E2FEED6AC0}" destId="{7E1535CB-4DD6-4BA2-9C06-A8BB0E57E953}" srcOrd="0" destOrd="0" presId="urn:microsoft.com/office/officeart/2005/8/layout/chevron2"/>
    <dgm:cxn modelId="{3B70016B-E62B-4A23-B31B-5DCAF645C96B}" srcId="{1A53CA7F-0567-4636-8874-7532E202FA82}" destId="{C476AAB8-2960-4F09-9403-1ED3071FD52A}" srcOrd="0" destOrd="0" parTransId="{D106F89D-4DAD-4C34-B3EE-BBC31C2B4C0A}" sibTransId="{169680C9-E0E0-4612-BD43-85CA419CBE58}"/>
    <dgm:cxn modelId="{ACC22C49-15B7-4854-B7A2-E17F675B01EC}" type="presOf" srcId="{0E298EBE-166C-4183-8224-9A34F50C1A30}" destId="{B350C357-75BF-42D8-BE2C-473F41132AE8}" srcOrd="0" destOrd="0" presId="urn:microsoft.com/office/officeart/2005/8/layout/chevron2"/>
    <dgm:cxn modelId="{D7FF7914-C373-4476-98FF-ED1F5B12218F}" type="presOf" srcId="{9DB87B39-FB12-4ED1-B88B-CDF19C81A24A}" destId="{7515681D-1542-41F9-9702-2DF4B5E98D24}" srcOrd="0" destOrd="0" presId="urn:microsoft.com/office/officeart/2005/8/layout/chevron2"/>
    <dgm:cxn modelId="{80E68E19-8905-4589-92D1-3ACD60B4DC7C}" srcId="{9DB87B39-FB12-4ED1-B88B-CDF19C81A24A}" destId="{0E298EBE-166C-4183-8224-9A34F50C1A30}" srcOrd="0" destOrd="0" parTransId="{D78C44F7-9C06-4414-99E0-115E917ADD46}" sibTransId="{A2E546BE-8611-4D98-B1DB-53B1BA2CC05C}"/>
    <dgm:cxn modelId="{3F936C61-C6C5-42F2-9541-E0BB141550A5}" type="presParOf" srcId="{44AB206A-B38D-43C9-AF43-DA9FE70A888F}" destId="{E931819F-A3D1-47A2-B392-8B1C95C786DA}" srcOrd="0" destOrd="0" presId="urn:microsoft.com/office/officeart/2005/8/layout/chevron2"/>
    <dgm:cxn modelId="{02F575E9-E5B1-44C9-B3A9-530B0B71A386}" type="presParOf" srcId="{E931819F-A3D1-47A2-B392-8B1C95C786DA}" destId="{91ADEAEC-E555-446D-A134-CF71CB054D9A}" srcOrd="0" destOrd="0" presId="urn:microsoft.com/office/officeart/2005/8/layout/chevron2"/>
    <dgm:cxn modelId="{F04B9584-E17F-41C2-81DC-363840FC5AD9}" type="presParOf" srcId="{E931819F-A3D1-47A2-B392-8B1C95C786DA}" destId="{8E07B73B-1B89-46A6-8BCA-583C698FBD3D}" srcOrd="1" destOrd="0" presId="urn:microsoft.com/office/officeart/2005/8/layout/chevron2"/>
    <dgm:cxn modelId="{7F34B840-B325-49A6-B35F-81E18A57ABA3}" type="presParOf" srcId="{44AB206A-B38D-43C9-AF43-DA9FE70A888F}" destId="{F69BA585-453F-457A-A7F5-45525C2BDD34}" srcOrd="1" destOrd="0" presId="urn:microsoft.com/office/officeart/2005/8/layout/chevron2"/>
    <dgm:cxn modelId="{63D8FE2C-EEB4-4664-BB93-373EB84431CC}" type="presParOf" srcId="{44AB206A-B38D-43C9-AF43-DA9FE70A888F}" destId="{3C0F6D84-A96E-411B-9EFD-03783B2D12B2}" srcOrd="2" destOrd="0" presId="urn:microsoft.com/office/officeart/2005/8/layout/chevron2"/>
    <dgm:cxn modelId="{A2F55110-837A-450A-B4D0-A9DE34F7AD5D}" type="presParOf" srcId="{3C0F6D84-A96E-411B-9EFD-03783B2D12B2}" destId="{7515681D-1542-41F9-9702-2DF4B5E98D24}" srcOrd="0" destOrd="0" presId="urn:microsoft.com/office/officeart/2005/8/layout/chevron2"/>
    <dgm:cxn modelId="{7005FEBF-62AA-4E92-932D-4A996EEBABE7}" type="presParOf" srcId="{3C0F6D84-A96E-411B-9EFD-03783B2D12B2}" destId="{B350C357-75BF-42D8-BE2C-473F41132AE8}" srcOrd="1" destOrd="0" presId="urn:microsoft.com/office/officeart/2005/8/layout/chevron2"/>
    <dgm:cxn modelId="{13159571-238C-40D4-84FE-C8E7BE65F2D7}" type="presParOf" srcId="{44AB206A-B38D-43C9-AF43-DA9FE70A888F}" destId="{2A95B60A-651B-4B1E-9029-F979E81B73DA}" srcOrd="3" destOrd="0" presId="urn:microsoft.com/office/officeart/2005/8/layout/chevron2"/>
    <dgm:cxn modelId="{D22E5A0C-7A38-4FB4-99C5-6B8ACD4B9BF8}" type="presParOf" srcId="{44AB206A-B38D-43C9-AF43-DA9FE70A888F}" destId="{C7E1E78D-6121-4C74-8E82-8FC2439EF66A}" srcOrd="4" destOrd="0" presId="urn:microsoft.com/office/officeart/2005/8/layout/chevron2"/>
    <dgm:cxn modelId="{DF9785CA-586D-414A-A356-7BB0703B2AE0}" type="presParOf" srcId="{C7E1E78D-6121-4C74-8E82-8FC2439EF66A}" destId="{7E1535CB-4DD6-4BA2-9C06-A8BB0E57E953}" srcOrd="0" destOrd="0" presId="urn:microsoft.com/office/officeart/2005/8/layout/chevron2"/>
    <dgm:cxn modelId="{531BE3D2-276B-473F-84B7-3430B2E3A4A5}" type="presParOf" srcId="{C7E1E78D-6121-4C74-8E82-8FC2439EF66A}" destId="{10CC32A4-B5BA-4D91-B351-9E3C588D6B8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0732F-4C00-4FF6-95A2-F9558DEF1EEA}">
      <dsp:nvSpPr>
        <dsp:cNvPr id="0" name=""/>
        <dsp:cNvSpPr/>
      </dsp:nvSpPr>
      <dsp:spPr>
        <a:xfrm>
          <a:off x="592218" y="0"/>
          <a:ext cx="568529" cy="5685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A4783-E22C-47AB-BD10-803D21365A4F}">
      <dsp:nvSpPr>
        <dsp:cNvPr id="0" name=""/>
        <dsp:cNvSpPr/>
      </dsp:nvSpPr>
      <dsp:spPr>
        <a:xfrm>
          <a:off x="649071" y="56852"/>
          <a:ext cx="454823" cy="454823"/>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33EE2-8BC1-4181-85E2-6BD56D760DC4}">
      <dsp:nvSpPr>
        <dsp:cNvPr id="0" name=""/>
        <dsp:cNvSpPr/>
      </dsp:nvSpPr>
      <dsp:spPr>
        <a:xfrm>
          <a:off x="1165377" y="568529"/>
          <a:ext cx="1681900" cy="239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首次先導學校工作與交流會議</a:t>
          </a:r>
          <a:endParaRPr lang="zh-TW" altLang="en-US" sz="2000" kern="1200" dirty="0">
            <a:latin typeface="標楷體" panose="03000509000000000000" pitchFamily="65" charset="-120"/>
            <a:ea typeface="標楷體" panose="03000509000000000000" pitchFamily="65" charset="-120"/>
          </a:endParaRPr>
        </a:p>
      </dsp:txBody>
      <dsp:txXfrm>
        <a:off x="1165377" y="568529"/>
        <a:ext cx="1681900" cy="2392562"/>
      </dsp:txXfrm>
    </dsp:sp>
    <dsp:sp modelId="{60C1245B-C2AF-4644-A8BD-E3657B19A803}">
      <dsp:nvSpPr>
        <dsp:cNvPr id="0" name=""/>
        <dsp:cNvSpPr/>
      </dsp:nvSpPr>
      <dsp:spPr>
        <a:xfrm>
          <a:off x="1135363" y="0"/>
          <a:ext cx="1969555" cy="439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n-US" altLang="zh-TW" sz="2000" kern="1200" dirty="0"/>
            <a:t>2019</a:t>
          </a:r>
          <a:r>
            <a:rPr lang="zh-TW" altLang="en-US" sz="2000" kern="1200" dirty="0"/>
            <a:t>年</a:t>
          </a:r>
          <a:r>
            <a:rPr lang="en-US" altLang="zh-TW" sz="2000" kern="1200" dirty="0"/>
            <a:t>6</a:t>
          </a:r>
          <a:r>
            <a:rPr lang="zh-TW" altLang="en-US" sz="2000" kern="1200" dirty="0"/>
            <a:t>月</a:t>
          </a:r>
          <a:r>
            <a:rPr lang="en-US" altLang="zh-TW" sz="2000" kern="1200" dirty="0"/>
            <a:t>8</a:t>
          </a:r>
          <a:r>
            <a:rPr lang="zh-TW" altLang="en-US" sz="2000" kern="1200" dirty="0"/>
            <a:t>日</a:t>
          </a:r>
        </a:p>
      </dsp:txBody>
      <dsp:txXfrm>
        <a:off x="1135363" y="0"/>
        <a:ext cx="1969555" cy="439581"/>
      </dsp:txXfrm>
    </dsp:sp>
    <dsp:sp modelId="{506DC74C-96B7-4CC4-885D-8D58FFCB0F05}">
      <dsp:nvSpPr>
        <dsp:cNvPr id="0" name=""/>
        <dsp:cNvSpPr/>
      </dsp:nvSpPr>
      <dsp:spPr>
        <a:xfrm>
          <a:off x="3223363" y="0"/>
          <a:ext cx="568529" cy="5685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4FE6A-6CAE-46B6-9E73-D4D7C5E4DA2C}">
      <dsp:nvSpPr>
        <dsp:cNvPr id="0" name=""/>
        <dsp:cNvSpPr/>
      </dsp:nvSpPr>
      <dsp:spPr>
        <a:xfrm>
          <a:off x="3280216" y="56852"/>
          <a:ext cx="454823" cy="454823"/>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7DD2D-6B0F-4018-81E9-B5D67E5A2DB3}">
      <dsp:nvSpPr>
        <dsp:cNvPr id="0" name=""/>
        <dsp:cNvSpPr/>
      </dsp:nvSpPr>
      <dsp:spPr>
        <a:xfrm>
          <a:off x="3829673" y="571424"/>
          <a:ext cx="2118589" cy="239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培訓與交流 </a:t>
          </a:r>
          <a:endParaRPr lang="en-US" altLang="zh-TW" sz="2000" kern="1200" dirty="0" smtClean="0">
            <a:latin typeface="標楷體" panose="03000509000000000000" pitchFamily="65" charset="-120"/>
            <a:ea typeface="標楷體" panose="03000509000000000000" pitchFamily="65" charset="-120"/>
          </a:endParaRPr>
        </a:p>
        <a:p>
          <a:pPr lvl="0" algn="l" defTabSz="889000">
            <a:lnSpc>
              <a:spcPct val="90000"/>
            </a:lnSpc>
            <a:spcBef>
              <a:spcPct val="0"/>
            </a:spcBef>
            <a:spcAft>
              <a:spcPct val="35000"/>
            </a:spcAft>
          </a:pPr>
          <a:r>
            <a:rPr lang="en-US" altLang="zh-TW" sz="2000" kern="1200" dirty="0" smtClean="0">
              <a:latin typeface="標楷體" panose="03000509000000000000" pitchFamily="65" charset="-120"/>
              <a:ea typeface="標楷體" panose="03000509000000000000" pitchFamily="65" charset="-120"/>
            </a:rPr>
            <a:t>(</a:t>
          </a:r>
          <a:r>
            <a:rPr lang="zh-TW" altLang="en-US" sz="2000" kern="1200" dirty="0" smtClean="0">
              <a:latin typeface="標楷體" panose="03000509000000000000" pitchFamily="65" charset="-120"/>
              <a:ea typeface="標楷體" panose="03000509000000000000" pitchFamily="65" charset="-120"/>
            </a:rPr>
            <a:t>中國內地和香港</a:t>
          </a:r>
          <a:r>
            <a:rPr lang="en-US" altLang="zh-TW" sz="2000" kern="1200" dirty="0" smtClean="0">
              <a:latin typeface="標楷體" panose="03000509000000000000" pitchFamily="65" charset="-120"/>
              <a:ea typeface="標楷體" panose="03000509000000000000" pitchFamily="65" charset="-120"/>
            </a:rPr>
            <a:t>)</a:t>
          </a:r>
          <a:endParaRPr lang="zh-TW" altLang="en-US" sz="2000" kern="1200" dirty="0">
            <a:latin typeface="標楷體" panose="03000509000000000000" pitchFamily="65" charset="-120"/>
            <a:ea typeface="標楷體" panose="03000509000000000000" pitchFamily="65" charset="-120"/>
          </a:endParaRPr>
        </a:p>
      </dsp:txBody>
      <dsp:txXfrm>
        <a:off x="3829673" y="571424"/>
        <a:ext cx="2118589" cy="2392562"/>
      </dsp:txXfrm>
    </dsp:sp>
    <dsp:sp modelId="{CA20D432-78ED-47D0-8356-1262E433201D}">
      <dsp:nvSpPr>
        <dsp:cNvPr id="0" name=""/>
        <dsp:cNvSpPr/>
      </dsp:nvSpPr>
      <dsp:spPr>
        <a:xfrm>
          <a:off x="3742256" y="136481"/>
          <a:ext cx="2598082" cy="29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l" defTabSz="844550">
            <a:lnSpc>
              <a:spcPct val="90000"/>
            </a:lnSpc>
            <a:spcBef>
              <a:spcPct val="0"/>
            </a:spcBef>
            <a:spcAft>
              <a:spcPct val="35000"/>
            </a:spcAft>
          </a:pPr>
          <a:r>
            <a:rPr lang="en-US" altLang="zh-TW" sz="1900" kern="1200" dirty="0"/>
            <a:t>2019</a:t>
          </a:r>
          <a:r>
            <a:rPr lang="zh-TW" altLang="en-US" sz="1900" kern="1200" dirty="0"/>
            <a:t>年</a:t>
          </a:r>
          <a:r>
            <a:rPr lang="en-US" altLang="zh-TW" sz="1900" kern="1200" dirty="0"/>
            <a:t>7</a:t>
          </a:r>
          <a:r>
            <a:rPr lang="zh-TW" altLang="en-US" sz="1900" kern="1200" dirty="0"/>
            <a:t>月</a:t>
          </a:r>
          <a:r>
            <a:rPr lang="en-US" altLang="zh-TW" sz="1900" kern="1200" dirty="0" smtClean="0"/>
            <a:t>8</a:t>
          </a:r>
          <a:r>
            <a:rPr lang="zh-TW" altLang="en-US" sz="1900" kern="1200" dirty="0" smtClean="0"/>
            <a:t>、</a:t>
          </a:r>
          <a:r>
            <a:rPr lang="en-US" altLang="zh-TW" sz="1900" kern="1200" dirty="0" smtClean="0"/>
            <a:t>9</a:t>
          </a:r>
          <a:r>
            <a:rPr lang="zh-TW" altLang="en-US" sz="1900" kern="1200" dirty="0" smtClean="0"/>
            <a:t>、</a:t>
          </a:r>
          <a:r>
            <a:rPr lang="en-US" altLang="zh-TW" sz="1900" kern="1200" dirty="0" smtClean="0"/>
            <a:t>12</a:t>
          </a:r>
          <a:r>
            <a:rPr lang="zh-TW" altLang="en-US" sz="1900" kern="1200" dirty="0" smtClean="0"/>
            <a:t>日</a:t>
          </a:r>
          <a:endParaRPr lang="zh-TW" altLang="en-US" sz="1900" kern="1200" dirty="0"/>
        </a:p>
      </dsp:txBody>
      <dsp:txXfrm>
        <a:off x="3742256" y="136481"/>
        <a:ext cx="2598082" cy="295567"/>
      </dsp:txXfrm>
    </dsp:sp>
    <dsp:sp modelId="{D58E2343-54A4-48E4-A665-7035C9EA7E4F}">
      <dsp:nvSpPr>
        <dsp:cNvPr id="0" name=""/>
        <dsp:cNvSpPr/>
      </dsp:nvSpPr>
      <dsp:spPr>
        <a:xfrm>
          <a:off x="6420716" y="0"/>
          <a:ext cx="568529" cy="5685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3656F-FF0C-42EB-8D23-50A9233C7215}">
      <dsp:nvSpPr>
        <dsp:cNvPr id="0" name=""/>
        <dsp:cNvSpPr/>
      </dsp:nvSpPr>
      <dsp:spPr>
        <a:xfrm>
          <a:off x="6485193" y="49234"/>
          <a:ext cx="454823" cy="454823"/>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655655-D74F-4D66-B08E-FA3429A9F67B}">
      <dsp:nvSpPr>
        <dsp:cNvPr id="0" name=""/>
        <dsp:cNvSpPr/>
      </dsp:nvSpPr>
      <dsp:spPr>
        <a:xfrm>
          <a:off x="7102884" y="568529"/>
          <a:ext cx="1681900" cy="2392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第二</a:t>
          </a:r>
          <a:r>
            <a:rPr lang="zh-TW" altLang="en-US" sz="2000" kern="1200" dirty="0" smtClean="0">
              <a:latin typeface="標楷體" panose="03000509000000000000" pitchFamily="65" charset="-120"/>
              <a:ea typeface="標楷體" panose="03000509000000000000" pitchFamily="65" charset="-120"/>
            </a:rPr>
            <a:t>次先導學校工作</a:t>
          </a:r>
          <a:r>
            <a:rPr lang="zh-TW" altLang="en-US" sz="2000" kern="1200" dirty="0">
              <a:latin typeface="標楷體" panose="03000509000000000000" pitchFamily="65" charset="-120"/>
              <a:ea typeface="標楷體" panose="03000509000000000000" pitchFamily="65" charset="-120"/>
            </a:rPr>
            <a:t>與交流會議</a:t>
          </a:r>
        </a:p>
      </dsp:txBody>
      <dsp:txXfrm>
        <a:off x="7102884" y="568529"/>
        <a:ext cx="1681900" cy="2392562"/>
      </dsp:txXfrm>
    </dsp:sp>
    <dsp:sp modelId="{73715C9B-1CD8-4257-AC9E-577EC04D84AA}">
      <dsp:nvSpPr>
        <dsp:cNvPr id="0" name=""/>
        <dsp:cNvSpPr/>
      </dsp:nvSpPr>
      <dsp:spPr>
        <a:xfrm>
          <a:off x="7064191" y="0"/>
          <a:ext cx="2445331" cy="439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n-US" altLang="zh-TW" sz="2000" kern="1200" dirty="0"/>
            <a:t>2019</a:t>
          </a:r>
          <a:r>
            <a:rPr lang="zh-TW" altLang="en-US" sz="2000" kern="1200" dirty="0"/>
            <a:t>年</a:t>
          </a:r>
          <a:r>
            <a:rPr lang="en-US" altLang="zh-TW" sz="2000" kern="1200" dirty="0"/>
            <a:t>12</a:t>
          </a:r>
          <a:r>
            <a:rPr lang="zh-TW" altLang="en-US" sz="2000" kern="1200" dirty="0"/>
            <a:t>月初</a:t>
          </a:r>
        </a:p>
      </dsp:txBody>
      <dsp:txXfrm>
        <a:off x="7064191" y="0"/>
        <a:ext cx="2445331" cy="439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0732F-4C00-4FF6-95A2-F9558DEF1EEA}">
      <dsp:nvSpPr>
        <dsp:cNvPr id="0" name=""/>
        <dsp:cNvSpPr/>
      </dsp:nvSpPr>
      <dsp:spPr>
        <a:xfrm>
          <a:off x="920970" y="0"/>
          <a:ext cx="555259" cy="55525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A4783-E22C-47AB-BD10-803D21365A4F}">
      <dsp:nvSpPr>
        <dsp:cNvPr id="0" name=""/>
        <dsp:cNvSpPr/>
      </dsp:nvSpPr>
      <dsp:spPr>
        <a:xfrm>
          <a:off x="976496" y="55525"/>
          <a:ext cx="444207" cy="444207"/>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33EE2-8BC1-4181-85E2-6BD56D760DC4}">
      <dsp:nvSpPr>
        <dsp:cNvPr id="0" name=""/>
        <dsp:cNvSpPr/>
      </dsp:nvSpPr>
      <dsp:spPr>
        <a:xfrm>
          <a:off x="1591909" y="555259"/>
          <a:ext cx="1642644" cy="233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第三次先導學校工作總結會議</a:t>
          </a:r>
          <a:endParaRPr lang="zh-TW" altLang="en-US" sz="2000" kern="1200" dirty="0"/>
        </a:p>
      </dsp:txBody>
      <dsp:txXfrm>
        <a:off x="1591909" y="555259"/>
        <a:ext cx="1642644" cy="2336719"/>
      </dsp:txXfrm>
    </dsp:sp>
    <dsp:sp modelId="{60C1245B-C2AF-4644-A8BD-E3657B19A803}">
      <dsp:nvSpPr>
        <dsp:cNvPr id="0" name=""/>
        <dsp:cNvSpPr/>
      </dsp:nvSpPr>
      <dsp:spPr>
        <a:xfrm>
          <a:off x="1591909" y="0"/>
          <a:ext cx="1642644" cy="55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n-US" altLang="zh-TW" sz="2000" kern="1200" dirty="0"/>
            <a:t>2020</a:t>
          </a:r>
          <a:r>
            <a:rPr lang="zh-TW" altLang="en-US" sz="2000" kern="1200" dirty="0"/>
            <a:t>年</a:t>
          </a:r>
          <a:r>
            <a:rPr lang="en-US" altLang="zh-TW" sz="2000" kern="1200" dirty="0"/>
            <a:t>6</a:t>
          </a:r>
          <a:r>
            <a:rPr lang="zh-TW" altLang="en-US" sz="2000" kern="1200" dirty="0"/>
            <a:t>月初</a:t>
          </a:r>
        </a:p>
      </dsp:txBody>
      <dsp:txXfrm>
        <a:off x="1591909" y="0"/>
        <a:ext cx="1642644" cy="555259"/>
      </dsp:txXfrm>
    </dsp:sp>
    <dsp:sp modelId="{506DC74C-96B7-4CC4-885D-8D58FFCB0F05}">
      <dsp:nvSpPr>
        <dsp:cNvPr id="0" name=""/>
        <dsp:cNvSpPr/>
      </dsp:nvSpPr>
      <dsp:spPr>
        <a:xfrm>
          <a:off x="3350232" y="0"/>
          <a:ext cx="555259" cy="55525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4FE6A-6CAE-46B6-9E73-D4D7C5E4DA2C}">
      <dsp:nvSpPr>
        <dsp:cNvPr id="0" name=""/>
        <dsp:cNvSpPr/>
      </dsp:nvSpPr>
      <dsp:spPr>
        <a:xfrm>
          <a:off x="3405758" y="55525"/>
          <a:ext cx="444207" cy="444207"/>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7DD2D-6B0F-4018-81E9-B5D67E5A2DB3}">
      <dsp:nvSpPr>
        <dsp:cNvPr id="0" name=""/>
        <dsp:cNvSpPr/>
      </dsp:nvSpPr>
      <dsp:spPr>
        <a:xfrm>
          <a:off x="4021171" y="555259"/>
          <a:ext cx="1642644" cy="233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先導學校</a:t>
          </a:r>
          <a:r>
            <a:rPr lang="zh-TW" altLang="en-US" sz="2000" kern="1200" dirty="0">
              <a:latin typeface="標楷體" panose="03000509000000000000" pitchFamily="65" charset="-120"/>
              <a:ea typeface="標楷體" panose="03000509000000000000" pitchFamily="65" charset="-120"/>
            </a:rPr>
            <a:t>成果分享會</a:t>
          </a:r>
          <a:r>
            <a:rPr lang="en-US" altLang="zh-TW" sz="2000" kern="1200" dirty="0">
              <a:latin typeface="標楷體" panose="03000509000000000000" pitchFamily="65" charset="-120"/>
              <a:ea typeface="標楷體" panose="03000509000000000000" pitchFamily="65" charset="-120"/>
            </a:rPr>
            <a:t>(</a:t>
          </a:r>
          <a:r>
            <a:rPr lang="zh-TW" altLang="en-US" sz="2000" kern="1200" dirty="0">
              <a:latin typeface="標楷體" panose="03000509000000000000" pitchFamily="65" charset="-120"/>
              <a:ea typeface="標楷體" panose="03000509000000000000" pitchFamily="65" charset="-120"/>
            </a:rPr>
            <a:t>全港中小幼學界</a:t>
          </a:r>
          <a:r>
            <a:rPr lang="en-US" altLang="zh-TW" sz="2000" kern="1200" dirty="0">
              <a:latin typeface="標楷體" panose="03000509000000000000" pitchFamily="65" charset="-120"/>
              <a:ea typeface="標楷體" panose="03000509000000000000" pitchFamily="65" charset="-120"/>
            </a:rPr>
            <a:t>)</a:t>
          </a:r>
          <a:endParaRPr lang="zh-TW" altLang="en-US" sz="2000" kern="1200" dirty="0">
            <a:latin typeface="標楷體" panose="03000509000000000000" pitchFamily="65" charset="-120"/>
            <a:ea typeface="標楷體" panose="03000509000000000000" pitchFamily="65" charset="-120"/>
          </a:endParaRPr>
        </a:p>
      </dsp:txBody>
      <dsp:txXfrm>
        <a:off x="4021171" y="555259"/>
        <a:ext cx="1642644" cy="2336719"/>
      </dsp:txXfrm>
    </dsp:sp>
    <dsp:sp modelId="{CA20D432-78ED-47D0-8356-1262E433201D}">
      <dsp:nvSpPr>
        <dsp:cNvPr id="0" name=""/>
        <dsp:cNvSpPr/>
      </dsp:nvSpPr>
      <dsp:spPr>
        <a:xfrm>
          <a:off x="4021171" y="0"/>
          <a:ext cx="1642644" cy="55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n-US" altLang="zh-TW" sz="2000" kern="1200" dirty="0"/>
            <a:t>2020</a:t>
          </a:r>
          <a:r>
            <a:rPr lang="zh-TW" altLang="en-US" sz="2000" kern="1200" dirty="0"/>
            <a:t>年</a:t>
          </a:r>
          <a:r>
            <a:rPr lang="en-US" altLang="zh-TW" sz="2000" kern="1200" dirty="0"/>
            <a:t>6</a:t>
          </a:r>
          <a:r>
            <a:rPr lang="zh-TW" altLang="en-US" sz="2000" kern="1200" dirty="0"/>
            <a:t>月底</a:t>
          </a:r>
        </a:p>
      </dsp:txBody>
      <dsp:txXfrm>
        <a:off x="4021171" y="0"/>
        <a:ext cx="1642644" cy="555259"/>
      </dsp:txXfrm>
    </dsp:sp>
    <dsp:sp modelId="{D58E2343-54A4-48E4-A665-7035C9EA7E4F}">
      <dsp:nvSpPr>
        <dsp:cNvPr id="0" name=""/>
        <dsp:cNvSpPr/>
      </dsp:nvSpPr>
      <dsp:spPr>
        <a:xfrm>
          <a:off x="5779494" y="0"/>
          <a:ext cx="555259" cy="55525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3656F-FF0C-42EB-8D23-50A9233C7215}">
      <dsp:nvSpPr>
        <dsp:cNvPr id="0" name=""/>
        <dsp:cNvSpPr/>
      </dsp:nvSpPr>
      <dsp:spPr>
        <a:xfrm>
          <a:off x="5835020" y="55525"/>
          <a:ext cx="444207" cy="444207"/>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655655-D74F-4D66-B08E-FA3429A9F67B}">
      <dsp:nvSpPr>
        <dsp:cNvPr id="0" name=""/>
        <dsp:cNvSpPr/>
      </dsp:nvSpPr>
      <dsp:spPr>
        <a:xfrm>
          <a:off x="6450433" y="555259"/>
          <a:ext cx="1642644" cy="233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結集成果和出版</a:t>
          </a:r>
        </a:p>
      </dsp:txBody>
      <dsp:txXfrm>
        <a:off x="6450433" y="555259"/>
        <a:ext cx="1642644" cy="2336719"/>
      </dsp:txXfrm>
    </dsp:sp>
    <dsp:sp modelId="{73715C9B-1CD8-4257-AC9E-577EC04D84AA}">
      <dsp:nvSpPr>
        <dsp:cNvPr id="0" name=""/>
        <dsp:cNvSpPr/>
      </dsp:nvSpPr>
      <dsp:spPr>
        <a:xfrm>
          <a:off x="6450433" y="0"/>
          <a:ext cx="1642644" cy="55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n-US" altLang="zh-TW" sz="2000" kern="1200" dirty="0"/>
            <a:t>2020</a:t>
          </a:r>
          <a:r>
            <a:rPr lang="zh-TW" altLang="en-US" sz="2000" kern="1200" dirty="0"/>
            <a:t>年</a:t>
          </a:r>
          <a:r>
            <a:rPr lang="en-US" altLang="zh-TW" sz="2000" kern="1200" dirty="0"/>
            <a:t>8</a:t>
          </a:r>
          <a:r>
            <a:rPr lang="zh-TW" altLang="en-US" sz="2000" kern="1200" dirty="0"/>
            <a:t>月</a:t>
          </a:r>
        </a:p>
      </dsp:txBody>
      <dsp:txXfrm>
        <a:off x="6450433" y="0"/>
        <a:ext cx="1642644" cy="555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DEAEC-E555-446D-A134-CF71CB054D9A}">
      <dsp:nvSpPr>
        <dsp:cNvPr id="0" name=""/>
        <dsp:cNvSpPr/>
      </dsp:nvSpPr>
      <dsp:spPr>
        <a:xfrm rot="5400000">
          <a:off x="-171447" y="171585"/>
          <a:ext cx="1142986" cy="80009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第一步</a:t>
          </a:r>
        </a:p>
      </dsp:txBody>
      <dsp:txXfrm rot="-5400000">
        <a:off x="1" y="400182"/>
        <a:ext cx="800090" cy="342896"/>
      </dsp:txXfrm>
    </dsp:sp>
    <dsp:sp modelId="{8E07B73B-1B89-46A6-8BCA-583C698FBD3D}">
      <dsp:nvSpPr>
        <dsp:cNvPr id="0" name=""/>
        <dsp:cNvSpPr/>
      </dsp:nvSpPr>
      <dsp:spPr>
        <a:xfrm rot="5400000">
          <a:off x="3989014" y="-3188786"/>
          <a:ext cx="742941" cy="71207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了解教材內容</a:t>
          </a:r>
        </a:p>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結合校本，選擇試行的內容</a:t>
          </a:r>
        </a:p>
      </dsp:txBody>
      <dsp:txXfrm rot="-5400000">
        <a:off x="800091" y="36404"/>
        <a:ext cx="7084522" cy="670407"/>
      </dsp:txXfrm>
    </dsp:sp>
    <dsp:sp modelId="{7515681D-1542-41F9-9702-2DF4B5E98D24}">
      <dsp:nvSpPr>
        <dsp:cNvPr id="0" name=""/>
        <dsp:cNvSpPr/>
      </dsp:nvSpPr>
      <dsp:spPr>
        <a:xfrm rot="5400000">
          <a:off x="-171447" y="1112122"/>
          <a:ext cx="1142986" cy="80009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第二步</a:t>
          </a:r>
        </a:p>
      </dsp:txBody>
      <dsp:txXfrm rot="-5400000">
        <a:off x="1" y="1340719"/>
        <a:ext cx="800090" cy="342896"/>
      </dsp:txXfrm>
    </dsp:sp>
    <dsp:sp modelId="{B350C357-75BF-42D8-BE2C-473F41132AE8}">
      <dsp:nvSpPr>
        <dsp:cNvPr id="0" name=""/>
        <dsp:cNvSpPr/>
      </dsp:nvSpPr>
      <dsp:spPr>
        <a:xfrm rot="5400000">
          <a:off x="3989014" y="-2248249"/>
          <a:ext cx="742941" cy="712078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結合校本，在課內與課外兩方面，設計與安排試行</a:t>
          </a:r>
          <a:r>
            <a:rPr lang="zh-TW" altLang="en-US" sz="1900" kern="1200" dirty="0" smtClean="0">
              <a:latin typeface="標楷體" panose="03000509000000000000" pitchFamily="65" charset="-120"/>
              <a:ea typeface="標楷體" panose="03000509000000000000" pitchFamily="65" charset="-120"/>
            </a:rPr>
            <a:t>內容</a:t>
          </a:r>
          <a:endParaRPr lang="zh-TW" altLang="en-US" sz="1900" kern="1200" dirty="0">
            <a:latin typeface="標楷體" panose="03000509000000000000" pitchFamily="65" charset="-120"/>
            <a:ea typeface="標楷體" panose="03000509000000000000" pitchFamily="65" charset="-120"/>
          </a:endParaRPr>
        </a:p>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結合校本，照顧家長</a:t>
          </a:r>
          <a:r>
            <a:rPr lang="en-US" altLang="zh-TW" sz="1900" kern="1200" dirty="0">
              <a:latin typeface="標楷體" panose="03000509000000000000" pitchFamily="65" charset="-120"/>
              <a:ea typeface="標楷體" panose="03000509000000000000" pitchFamily="65" charset="-120"/>
            </a:rPr>
            <a:t>(</a:t>
          </a:r>
          <a:r>
            <a:rPr lang="zh-TW" altLang="en-US" sz="1900" kern="1200" dirty="0">
              <a:latin typeface="標楷體" panose="03000509000000000000" pitchFamily="65" charset="-120"/>
              <a:ea typeface="標楷體" panose="03000509000000000000" pitchFamily="65" charset="-120"/>
            </a:rPr>
            <a:t>親子</a:t>
          </a:r>
          <a:r>
            <a:rPr lang="en-US" altLang="zh-TW" sz="1900" kern="1200" dirty="0">
              <a:latin typeface="標楷體" panose="03000509000000000000" pitchFamily="65" charset="-120"/>
              <a:ea typeface="標楷體" panose="03000509000000000000" pitchFamily="65" charset="-120"/>
            </a:rPr>
            <a:t>)</a:t>
          </a:r>
          <a:r>
            <a:rPr lang="zh-TW" altLang="en-US" sz="1900" kern="1200" dirty="0">
              <a:latin typeface="標楷體" panose="03000509000000000000" pitchFamily="65" charset="-120"/>
              <a:ea typeface="標楷體" panose="03000509000000000000" pitchFamily="65" charset="-120"/>
            </a:rPr>
            <a:t>與社區人士</a:t>
          </a:r>
          <a:r>
            <a:rPr lang="en-US" altLang="zh-TW" sz="1900" kern="1200" dirty="0">
              <a:latin typeface="標楷體" panose="03000509000000000000" pitchFamily="65" charset="-120"/>
              <a:ea typeface="標楷體" panose="03000509000000000000" pitchFamily="65" charset="-120"/>
            </a:rPr>
            <a:t>(</a:t>
          </a:r>
          <a:r>
            <a:rPr lang="zh-TW" altLang="en-US" sz="1900" kern="1200" dirty="0">
              <a:latin typeface="標楷體" panose="03000509000000000000" pitchFamily="65" charset="-120"/>
              <a:ea typeface="標楷體" panose="03000509000000000000" pitchFamily="65" charset="-120"/>
            </a:rPr>
            <a:t>稍後在分組環節商討</a:t>
          </a:r>
          <a:r>
            <a:rPr lang="en-US" altLang="zh-TW" sz="1900" kern="1200" dirty="0">
              <a:latin typeface="標楷體" panose="03000509000000000000" pitchFamily="65" charset="-120"/>
              <a:ea typeface="標楷體" panose="03000509000000000000" pitchFamily="65" charset="-120"/>
            </a:rPr>
            <a:t>)</a:t>
          </a:r>
          <a:endParaRPr lang="zh-TW" altLang="en-US" sz="1900" kern="1200" dirty="0">
            <a:latin typeface="標楷體" panose="03000509000000000000" pitchFamily="65" charset="-120"/>
            <a:ea typeface="標楷體" panose="03000509000000000000" pitchFamily="65" charset="-120"/>
          </a:endParaRPr>
        </a:p>
      </dsp:txBody>
      <dsp:txXfrm rot="-5400000">
        <a:off x="800091" y="976941"/>
        <a:ext cx="7084522" cy="670407"/>
      </dsp:txXfrm>
    </dsp:sp>
    <dsp:sp modelId="{7E1535CB-4DD6-4BA2-9C06-A8BB0E57E953}">
      <dsp:nvSpPr>
        <dsp:cNvPr id="0" name=""/>
        <dsp:cNvSpPr/>
      </dsp:nvSpPr>
      <dsp:spPr>
        <a:xfrm rot="5400000">
          <a:off x="-171447" y="2052659"/>
          <a:ext cx="1142986" cy="80009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標楷體" panose="03000509000000000000" pitchFamily="65" charset="-120"/>
              <a:ea typeface="標楷體" panose="03000509000000000000" pitchFamily="65" charset="-120"/>
            </a:rPr>
            <a:t>第三步</a:t>
          </a:r>
        </a:p>
      </dsp:txBody>
      <dsp:txXfrm rot="-5400000">
        <a:off x="1" y="2281256"/>
        <a:ext cx="800090" cy="342896"/>
      </dsp:txXfrm>
    </dsp:sp>
    <dsp:sp modelId="{10CC32A4-B5BA-4D91-B351-9E3C588D6B87}">
      <dsp:nvSpPr>
        <dsp:cNvPr id="0" name=""/>
        <dsp:cNvSpPr/>
      </dsp:nvSpPr>
      <dsp:spPr>
        <a:xfrm rot="5400000">
          <a:off x="3989014" y="-1307712"/>
          <a:ext cx="742941" cy="712078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latin typeface="標楷體" panose="03000509000000000000" pitchFamily="65" charset="-120"/>
              <a:ea typeface="標楷體" panose="03000509000000000000" pitchFamily="65" charset="-120"/>
            </a:rPr>
            <a:t>設計試行步驟 </a:t>
          </a:r>
          <a:r>
            <a:rPr lang="en-US" altLang="zh-TW" sz="1900" kern="1200" dirty="0">
              <a:latin typeface="標楷體" panose="03000509000000000000" pitchFamily="65" charset="-120"/>
              <a:ea typeface="標楷體" panose="03000509000000000000" pitchFamily="65" charset="-120"/>
            </a:rPr>
            <a:t>(</a:t>
          </a:r>
          <a:r>
            <a:rPr lang="zh-TW" altLang="en-US" sz="1900" kern="1200" dirty="0">
              <a:latin typeface="標楷體" panose="03000509000000000000" pitchFamily="65" charset="-120"/>
              <a:ea typeface="標楷體" panose="03000509000000000000" pitchFamily="65" charset="-120"/>
            </a:rPr>
            <a:t>如課堂教案、課外活動</a:t>
          </a:r>
          <a:r>
            <a:rPr lang="zh-TW" altLang="en-US" sz="1900" kern="1200" dirty="0" smtClean="0">
              <a:latin typeface="標楷體" panose="03000509000000000000" pitchFamily="65" charset="-120"/>
              <a:ea typeface="標楷體" panose="03000509000000000000" pitchFamily="65" charset="-120"/>
            </a:rPr>
            <a:t>計劃等</a:t>
          </a:r>
          <a:r>
            <a:rPr lang="en-US" altLang="zh-TW" sz="1900" kern="1200" dirty="0">
              <a:latin typeface="標楷體" panose="03000509000000000000" pitchFamily="65" charset="-120"/>
              <a:ea typeface="標楷體" panose="03000509000000000000" pitchFamily="65" charset="-120"/>
            </a:rPr>
            <a:t>)</a:t>
          </a:r>
          <a:endParaRPr lang="zh-TW" altLang="en-US" sz="1900" kern="1200" dirty="0">
            <a:latin typeface="標楷體" panose="03000509000000000000" pitchFamily="65" charset="-120"/>
            <a:ea typeface="標楷體" panose="03000509000000000000" pitchFamily="65" charset="-120"/>
          </a:endParaRPr>
        </a:p>
      </dsp:txBody>
      <dsp:txXfrm rot="-5400000">
        <a:off x="800091" y="1917478"/>
        <a:ext cx="7084522" cy="670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DEAEC-E555-446D-A134-CF71CB054D9A}">
      <dsp:nvSpPr>
        <dsp:cNvPr id="0" name=""/>
        <dsp:cNvSpPr/>
      </dsp:nvSpPr>
      <dsp:spPr>
        <a:xfrm rot="5400000">
          <a:off x="-185592" y="185943"/>
          <a:ext cx="1237285" cy="86610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第四步</a:t>
          </a:r>
        </a:p>
      </dsp:txBody>
      <dsp:txXfrm rot="-5400000">
        <a:off x="1" y="433400"/>
        <a:ext cx="866100" cy="371185"/>
      </dsp:txXfrm>
    </dsp:sp>
    <dsp:sp modelId="{8E07B73B-1B89-46A6-8BCA-583C698FBD3D}">
      <dsp:nvSpPr>
        <dsp:cNvPr id="0" name=""/>
        <dsp:cNvSpPr/>
      </dsp:nvSpPr>
      <dsp:spPr>
        <a:xfrm rot="5400000">
          <a:off x="3703340" y="-2836889"/>
          <a:ext cx="804235" cy="647871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zh-TW" altLang="en-US" sz="2300" kern="1200" dirty="0">
              <a:latin typeface="標楷體" panose="03000509000000000000" pitchFamily="65" charset="-120"/>
              <a:ea typeface="標楷體" panose="03000509000000000000" pitchFamily="65" charset="-120"/>
            </a:rPr>
            <a:t>過程中多發現困難，觀察學生表現，總結經驗</a:t>
          </a:r>
        </a:p>
      </dsp:txBody>
      <dsp:txXfrm rot="-5400000">
        <a:off x="866100" y="39611"/>
        <a:ext cx="6439455" cy="725715"/>
      </dsp:txXfrm>
    </dsp:sp>
    <dsp:sp modelId="{7515681D-1542-41F9-9702-2DF4B5E98D24}">
      <dsp:nvSpPr>
        <dsp:cNvPr id="0" name=""/>
        <dsp:cNvSpPr/>
      </dsp:nvSpPr>
      <dsp:spPr>
        <a:xfrm rot="5400000">
          <a:off x="-185592" y="1223133"/>
          <a:ext cx="1237285" cy="86610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第五步</a:t>
          </a:r>
        </a:p>
      </dsp:txBody>
      <dsp:txXfrm rot="-5400000">
        <a:off x="1" y="1470590"/>
        <a:ext cx="866100" cy="371185"/>
      </dsp:txXfrm>
    </dsp:sp>
    <dsp:sp modelId="{B350C357-75BF-42D8-BE2C-473F41132AE8}">
      <dsp:nvSpPr>
        <dsp:cNvPr id="0" name=""/>
        <dsp:cNvSpPr/>
      </dsp:nvSpPr>
      <dsp:spPr>
        <a:xfrm rot="5400000">
          <a:off x="3703340" y="-1799698"/>
          <a:ext cx="804235" cy="647871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zh-TW" altLang="en-US" sz="2300" kern="1200" dirty="0">
              <a:latin typeface="標楷體" panose="03000509000000000000" pitchFamily="65" charset="-120"/>
              <a:ea typeface="標楷體" panose="03000509000000000000" pitchFamily="65" charset="-120"/>
            </a:rPr>
            <a:t>在過程中如有問題，可與</a:t>
          </a:r>
          <a:r>
            <a:rPr lang="zh-TW" altLang="en-US" sz="2300" kern="1200" dirty="0" smtClean="0">
              <a:latin typeface="標楷體" panose="03000509000000000000" pitchFamily="65" charset="-120"/>
              <a:ea typeface="標楷體" panose="03000509000000000000" pitchFamily="65" charset="-120"/>
            </a:rPr>
            <a:t>計劃顧問</a:t>
          </a:r>
          <a:r>
            <a:rPr lang="zh-TW" altLang="en-US" sz="2300" kern="1200" dirty="0">
              <a:latin typeface="標楷體" panose="03000509000000000000" pitchFamily="65" charset="-120"/>
              <a:ea typeface="標楷體" panose="03000509000000000000" pitchFamily="65" charset="-120"/>
            </a:rPr>
            <a:t>商討</a:t>
          </a:r>
        </a:p>
      </dsp:txBody>
      <dsp:txXfrm rot="-5400000">
        <a:off x="866100" y="1076802"/>
        <a:ext cx="6439455" cy="725715"/>
      </dsp:txXfrm>
    </dsp:sp>
    <dsp:sp modelId="{7E1535CB-4DD6-4BA2-9C06-A8BB0E57E953}">
      <dsp:nvSpPr>
        <dsp:cNvPr id="0" name=""/>
        <dsp:cNvSpPr/>
      </dsp:nvSpPr>
      <dsp:spPr>
        <a:xfrm rot="5400000">
          <a:off x="-185592" y="2260324"/>
          <a:ext cx="1237285" cy="86610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a:latin typeface="標楷體" panose="03000509000000000000" pitchFamily="65" charset="-120"/>
              <a:ea typeface="標楷體" panose="03000509000000000000" pitchFamily="65" charset="-120"/>
            </a:rPr>
            <a:t>第六步</a:t>
          </a:r>
        </a:p>
      </dsp:txBody>
      <dsp:txXfrm rot="-5400000">
        <a:off x="1" y="2507781"/>
        <a:ext cx="866100" cy="371185"/>
      </dsp:txXfrm>
    </dsp:sp>
    <dsp:sp modelId="{10CC32A4-B5BA-4D91-B351-9E3C588D6B87}">
      <dsp:nvSpPr>
        <dsp:cNvPr id="0" name=""/>
        <dsp:cNvSpPr/>
      </dsp:nvSpPr>
      <dsp:spPr>
        <a:xfrm rot="5400000">
          <a:off x="3703340" y="-762508"/>
          <a:ext cx="804235" cy="647871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zh-TW" altLang="en-US" sz="2300" kern="1200" dirty="0">
              <a:latin typeface="標楷體" panose="03000509000000000000" pitchFamily="65" charset="-120"/>
              <a:ea typeface="標楷體" panose="03000509000000000000" pitchFamily="65" charset="-120"/>
            </a:rPr>
            <a:t>在試行學校會議中交流和分享經驗</a:t>
          </a:r>
        </a:p>
      </dsp:txBody>
      <dsp:txXfrm rot="-5400000">
        <a:off x="866100" y="2113992"/>
        <a:ext cx="6439455" cy="725715"/>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93870-C804-4EFB-BB39-2022BC103A61}"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2153B-5EE4-4843-B67E-26D325C429F1}" type="slidenum">
              <a:rPr lang="en-US" smtClean="0"/>
              <a:t>‹#›</a:t>
            </a:fld>
            <a:endParaRPr lang="en-US"/>
          </a:p>
        </p:txBody>
      </p:sp>
    </p:spTree>
    <p:extLst>
      <p:ext uri="{BB962C8B-B14F-4D97-AF65-F5344CB8AC3E}">
        <p14:creationId xmlns:p14="http://schemas.microsoft.com/office/powerpoint/2010/main" val="223700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12</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13</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14</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15</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16</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17</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18</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19</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20</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21</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4</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22</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23</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24</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25</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26</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27</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28</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29</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30</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31</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5</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32</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33</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34</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35</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36</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37</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38</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39</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6</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7</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8</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9</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10</a:t>
            </a:fld>
            <a:endParaRPr lang="en-US"/>
          </a:p>
        </p:txBody>
      </p:sp>
    </p:spTree>
    <p:extLst>
      <p:ext uri="{BB962C8B-B14F-4D97-AF65-F5344CB8AC3E}">
        <p14:creationId xmlns:p14="http://schemas.microsoft.com/office/powerpoint/2010/main" val="245022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2153B-5EE4-4843-B67E-26D325C429F1}" type="slidenum">
              <a:rPr lang="en-US" smtClean="0"/>
              <a:t>11</a:t>
            </a:fld>
            <a:endParaRPr lang="en-US"/>
          </a:p>
        </p:txBody>
      </p:sp>
    </p:spTree>
    <p:extLst>
      <p:ext uri="{BB962C8B-B14F-4D97-AF65-F5344CB8AC3E}">
        <p14:creationId xmlns:p14="http://schemas.microsoft.com/office/powerpoint/2010/main" val="245022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BBEAD13-0566-4C6C-97E7-55F17F24B09F}" type="datetimeFigureOut">
              <a:rPr lang="zh-TW" altLang="en-US" smtClean="0"/>
              <a:t>2019/6/19</a:t>
            </a:fld>
            <a:endParaRPr lang="zh-TW" alt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3DA0BB7-265A-403C-9275-D587AB510ED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t>2019/6/19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t>2019/6/19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BBEAD13-0566-4C6C-97E7-55F17F24B09F}" type="datetimeFigureOut">
              <a:rPr lang="zh-TW" altLang="en-US" smtClean="0"/>
              <a:t>2019/6/19</a:t>
            </a:fld>
            <a:endParaRPr lang="zh-TW" altLang="en-US"/>
          </a:p>
        </p:txBody>
      </p:sp>
      <p:sp>
        <p:nvSpPr>
          <p:cNvPr id="9" name="Slide Number Placeholder 8"/>
          <p:cNvSpPr>
            <a:spLocks noGrp="1"/>
          </p:cNvSpPr>
          <p:nvPr>
            <p:ph type="sldNum" sz="quarter" idx="15"/>
          </p:nvPr>
        </p:nvSpPr>
        <p:spPr/>
        <p:txBody>
          <a:bodyPr rtlCol="0"/>
          <a:lstStyle/>
          <a:p>
            <a:fld id="{73DA0BB7-265A-403C-9275-D587AB510EDC}" type="slidenum">
              <a:rPr lang="zh-TW" altLang="en-US" smtClean="0"/>
              <a:t>‹#›</a:t>
            </a:fld>
            <a:endParaRPr lang="zh-TW" altLang="en-US"/>
          </a:p>
        </p:txBody>
      </p:sp>
      <p:sp>
        <p:nvSpPr>
          <p:cNvPr id="10" name="Footer Placeholder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BBEAD13-0566-4C6C-97E7-55F17F24B09F}" type="datetimeFigureOut">
              <a:rPr lang="zh-TW" altLang="en-US" smtClean="0"/>
              <a:t>2019/6/19</a:t>
            </a:fld>
            <a:endParaRPr lang="zh-TW" alt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3DA0BB7-265A-403C-9275-D587AB510EDC}"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t>2019/6/19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BBEAD13-0566-4C6C-97E7-55F17F24B09F}" type="datetimeFigureOut">
              <a:rPr lang="zh-TW" altLang="en-US" smtClean="0"/>
              <a:t>2019/6/19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BBEAD13-0566-4C6C-97E7-55F17F24B09F}" type="datetimeFigureOut">
              <a:rPr lang="zh-TW" altLang="en-US" smtClean="0"/>
              <a:t>2019/6/19</a:t>
            </a:fld>
            <a:endParaRPr lang="zh-TW" altLang="en-US"/>
          </a:p>
        </p:txBody>
      </p:sp>
      <p:sp>
        <p:nvSpPr>
          <p:cNvPr id="7" name="Slide Number Placeholder 6"/>
          <p:cNvSpPr>
            <a:spLocks noGrp="1"/>
          </p:cNvSpPr>
          <p:nvPr>
            <p:ph type="sldNum" sz="quarter" idx="11"/>
          </p:nvPr>
        </p:nvSpPr>
        <p:spPr/>
        <p:txBody>
          <a:bodyPr rtlCol="0"/>
          <a:lstStyle/>
          <a:p>
            <a:fld id="{73DA0BB7-265A-403C-9275-D587AB510EDC}" type="slidenum">
              <a:rPr lang="zh-TW" altLang="en-US" smtClean="0"/>
              <a:t>‹#›</a:t>
            </a:fld>
            <a:endParaRPr lang="zh-TW" altLang="en-US"/>
          </a:p>
        </p:txBody>
      </p:sp>
      <p:sp>
        <p:nvSpPr>
          <p:cNvPr id="8" name="Footer Placeholder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t>2019/6/19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BBEAD13-0566-4C6C-97E7-55F17F24B09F}" type="datetimeFigureOut">
              <a:rPr lang="zh-TW" altLang="en-US" smtClean="0"/>
              <a:t>2019/6/19</a:t>
            </a:fld>
            <a:endParaRPr lang="zh-TW" altLang="en-US"/>
          </a:p>
        </p:txBody>
      </p:sp>
      <p:sp>
        <p:nvSpPr>
          <p:cNvPr id="22" name="Slide Number Placeholder 21"/>
          <p:cNvSpPr>
            <a:spLocks noGrp="1"/>
          </p:cNvSpPr>
          <p:nvPr>
            <p:ph type="sldNum" sz="quarter" idx="15"/>
          </p:nvPr>
        </p:nvSpPr>
        <p:spPr/>
        <p:txBody>
          <a:bodyPr rtlCol="0"/>
          <a:lstStyle/>
          <a:p>
            <a:fld id="{73DA0BB7-265A-403C-9275-D587AB510EDC}" type="slidenum">
              <a:rPr lang="zh-TW" altLang="en-US" smtClean="0"/>
              <a:t>‹#›</a:t>
            </a:fld>
            <a:endParaRPr lang="zh-TW" altLang="en-US"/>
          </a:p>
        </p:txBody>
      </p:sp>
      <p:sp>
        <p:nvSpPr>
          <p:cNvPr id="23" name="Footer Placeholder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BBEAD13-0566-4C6C-97E7-55F17F24B09F}" type="datetimeFigureOut">
              <a:rPr lang="zh-TW" altLang="en-US" smtClean="0"/>
              <a:t>2019/6/19</a:t>
            </a:fld>
            <a:endParaRPr lang="zh-TW" altLang="en-US"/>
          </a:p>
        </p:txBody>
      </p:sp>
      <p:sp>
        <p:nvSpPr>
          <p:cNvPr id="18" name="Slide Number Placeholder 17"/>
          <p:cNvSpPr>
            <a:spLocks noGrp="1"/>
          </p:cNvSpPr>
          <p:nvPr>
            <p:ph type="sldNum" sz="quarter" idx="11"/>
          </p:nvPr>
        </p:nvSpPr>
        <p:spPr/>
        <p:txBody>
          <a:bodyPr rtlCol="0"/>
          <a:lstStyle/>
          <a:p>
            <a:fld id="{73DA0BB7-265A-403C-9275-D587AB510EDC}" type="slidenum">
              <a:rPr lang="zh-TW" altLang="en-US" smtClean="0"/>
              <a:t>‹#›</a:t>
            </a:fld>
            <a:endParaRPr lang="zh-TW" altLang="en-US"/>
          </a:p>
        </p:txBody>
      </p:sp>
      <p:sp>
        <p:nvSpPr>
          <p:cNvPr id="21" name="Footer Placeholder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BEAD13-0566-4C6C-97E7-55F17F24B09F}" type="datetimeFigureOut">
              <a:rPr lang="zh-TW" altLang="en-US" smtClean="0"/>
              <a:t>2019/6/19</a:t>
            </a:fld>
            <a:endParaRPr lang="zh-TW" alt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tiquettelearn.com/"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forms.gle/6HDXLPcDKCQAfzRV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edumedia.h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068960"/>
            <a:ext cx="6172200" cy="936104"/>
          </a:xfrm>
        </p:spPr>
        <p:txBody>
          <a:bodyPr>
            <a:normAutofit/>
          </a:bodyPr>
          <a:lstStyle/>
          <a:p>
            <a:pPr algn="ctr"/>
            <a:r>
              <a:rPr lang="zh-TW" altLang="en-US" sz="4000"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首次先導學校會議</a:t>
            </a:r>
            <a:endParaRPr lang="en-US" sz="4000"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Subtitle 2"/>
          <p:cNvSpPr>
            <a:spLocks noGrp="1"/>
          </p:cNvSpPr>
          <p:nvPr>
            <p:ph type="subTitle" idx="1"/>
          </p:nvPr>
        </p:nvSpPr>
        <p:spPr>
          <a:xfrm>
            <a:off x="3190916" y="4221088"/>
            <a:ext cx="4837468" cy="1803648"/>
          </a:xfrm>
        </p:spPr>
        <p:txBody>
          <a:bodyPr>
            <a:normAutofit/>
          </a:bodyPr>
          <a:lstStyle/>
          <a:p>
            <a:endParaRPr lang="en-US" altLang="zh-TW" dirty="0" smtClean="0"/>
          </a:p>
          <a:p>
            <a:r>
              <a:rPr lang="zh-TW" altLang="en-US" dirty="0" smtClean="0"/>
              <a:t>會議</a:t>
            </a:r>
            <a:r>
              <a:rPr lang="zh-TW" altLang="en-US" dirty="0"/>
              <a:t>日期</a:t>
            </a:r>
            <a:r>
              <a:rPr lang="zh-TW" altLang="en-US" dirty="0" smtClean="0"/>
              <a:t>：</a:t>
            </a:r>
            <a:r>
              <a:rPr lang="en-US" dirty="0"/>
              <a:t>2019</a:t>
            </a:r>
            <a:r>
              <a:rPr lang="zh-TW" altLang="en-US" dirty="0"/>
              <a:t>年</a:t>
            </a:r>
            <a:r>
              <a:rPr lang="en-US" dirty="0"/>
              <a:t>6</a:t>
            </a:r>
            <a:r>
              <a:rPr lang="zh-TW" altLang="en-US" dirty="0"/>
              <a:t>月</a:t>
            </a:r>
            <a:r>
              <a:rPr lang="en-US" dirty="0"/>
              <a:t>8</a:t>
            </a:r>
            <a:r>
              <a:rPr lang="zh-TW" altLang="en-US" dirty="0"/>
              <a:t>日（週六）</a:t>
            </a:r>
            <a:endParaRPr lang="en-US" dirty="0"/>
          </a:p>
          <a:p>
            <a:r>
              <a:rPr lang="zh-TW" altLang="en-US" dirty="0" smtClean="0"/>
              <a:t>會議</a:t>
            </a:r>
            <a:r>
              <a:rPr lang="zh-TW" altLang="en-US" dirty="0"/>
              <a:t>時間</a:t>
            </a:r>
            <a:r>
              <a:rPr lang="zh-TW" altLang="en-US" dirty="0" smtClean="0"/>
              <a:t>：</a:t>
            </a:r>
            <a:r>
              <a:rPr lang="zh-TW" altLang="en-US" dirty="0"/>
              <a:t>下午</a:t>
            </a:r>
            <a:r>
              <a:rPr lang="en-US" dirty="0"/>
              <a:t>2:00 - </a:t>
            </a:r>
            <a:r>
              <a:rPr lang="en-US" dirty="0" smtClean="0"/>
              <a:t>4:30</a:t>
            </a:r>
          </a:p>
          <a:p>
            <a:r>
              <a:rPr lang="zh-TW" altLang="en-US" dirty="0" smtClean="0"/>
              <a:t>會議</a:t>
            </a:r>
            <a:r>
              <a:rPr lang="zh-TW" altLang="en-US" dirty="0"/>
              <a:t>地點：香港中文大學文學院馮景禧樓</a:t>
            </a:r>
            <a:r>
              <a:rPr lang="en-US" dirty="0"/>
              <a:t>2</a:t>
            </a:r>
            <a:r>
              <a:rPr lang="zh-TW" altLang="en-US" dirty="0" smtClean="0"/>
              <a:t>樓</a:t>
            </a:r>
            <a:endParaRPr lang="en-US" altLang="zh-TW" dirty="0" smtClean="0"/>
          </a:p>
          <a:p>
            <a:r>
              <a:rPr lang="zh-TW" altLang="en-US" dirty="0"/>
              <a:t> </a:t>
            </a:r>
            <a:r>
              <a:rPr lang="zh-TW" altLang="en-US" dirty="0" smtClean="0"/>
              <a:t>                 文學院學院會議室</a:t>
            </a:r>
            <a:r>
              <a:rPr lang="en-US" dirty="0" smtClean="0"/>
              <a:t>2</a:t>
            </a:r>
            <a:r>
              <a:rPr lang="en-US" altLang="zh-TW" dirty="0" smtClean="0"/>
              <a:t>20</a:t>
            </a:r>
            <a:r>
              <a:rPr lang="zh-TW" altLang="en-US" dirty="0" smtClean="0"/>
              <a:t>室</a:t>
            </a:r>
            <a:endParaRPr lang="en-US" dirty="0">
              <a:effectLst/>
            </a:endParaRPr>
          </a:p>
        </p:txBody>
      </p:sp>
      <p:pic>
        <p:nvPicPr>
          <p:cNvPr id="4" name="Picture 2" descr="D:\中華禮儀教育\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255782"/>
            <a:ext cx="7263735" cy="130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03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6" name="Rectangle 5"/>
          <p:cNvSpPr/>
          <p:nvPr/>
        </p:nvSpPr>
        <p:spPr>
          <a:xfrm>
            <a:off x="839450" y="2276872"/>
            <a:ext cx="5316726" cy="3477875"/>
          </a:xfrm>
          <a:prstGeom prst="rect">
            <a:avLst/>
          </a:prstGeom>
        </p:spPr>
        <p:txBody>
          <a:bodyPr wrap="square">
            <a:spAutoFit/>
          </a:bodyPr>
          <a:lstStyle/>
          <a:p>
            <a:r>
              <a:rPr lang="zh-TW" altLang="en-US" sz="2000" b="1" u="sng" dirty="0">
                <a:latin typeface="標楷體" panose="03000509000000000000" pitchFamily="65" charset="-120"/>
                <a:ea typeface="標楷體" panose="03000509000000000000" pitchFamily="65" charset="-120"/>
              </a:rPr>
              <a:t>支持</a:t>
            </a:r>
            <a:r>
              <a:rPr lang="zh-TW" altLang="en-US" sz="2000" b="1" u="sng" dirty="0" smtClean="0">
                <a:latin typeface="標楷體" panose="03000509000000000000" pitchFamily="65" charset="-120"/>
                <a:ea typeface="標楷體" panose="03000509000000000000" pitchFamily="65" charset="-120"/>
              </a:rPr>
              <a:t>單位：</a:t>
            </a:r>
            <a:endParaRPr lang="en-US" altLang="zh-TW" sz="2000" b="1" u="sng" dirty="0" smtClean="0">
              <a:latin typeface="標楷體" panose="03000509000000000000" pitchFamily="65" charset="-120"/>
              <a:ea typeface="標楷體" panose="03000509000000000000" pitchFamily="65" charset="-120"/>
            </a:endParaRPr>
          </a:p>
          <a:p>
            <a:endParaRPr lang="zh-TW" altLang="en-US" sz="2000" b="1" u="sng"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澳門基金會</a:t>
            </a:r>
          </a:p>
          <a:p>
            <a:r>
              <a:rPr lang="zh-TW" altLang="en-US" sz="2000" dirty="0">
                <a:latin typeface="標楷體" panose="03000509000000000000" pitchFamily="65" charset="-120"/>
                <a:ea typeface="標楷體" panose="03000509000000000000" pitchFamily="65" charset="-120"/>
              </a:rPr>
              <a:t>家庭與學校合作事宜委員會</a:t>
            </a:r>
          </a:p>
          <a:p>
            <a:r>
              <a:rPr lang="zh-TW" altLang="en-US" sz="2000" dirty="0">
                <a:latin typeface="標楷體" panose="03000509000000000000" pitchFamily="65" charset="-120"/>
                <a:ea typeface="標楷體" panose="03000509000000000000" pitchFamily="65" charset="-120"/>
              </a:rPr>
              <a:t>香港校董學會</a:t>
            </a:r>
          </a:p>
          <a:p>
            <a:r>
              <a:rPr lang="zh-TW" altLang="en-US" sz="2000" dirty="0">
                <a:latin typeface="標楷體" panose="03000509000000000000" pitchFamily="65" charset="-120"/>
                <a:ea typeface="標楷體" panose="03000509000000000000" pitchFamily="65" charset="-120"/>
              </a:rPr>
              <a:t>香港大學教育學院中文教育</a:t>
            </a:r>
            <a:r>
              <a:rPr lang="zh-TW" altLang="en-US" sz="2000" dirty="0" smtClean="0">
                <a:latin typeface="標楷體" panose="03000509000000000000" pitchFamily="65" charset="-120"/>
                <a:ea typeface="標楷體" panose="03000509000000000000" pitchFamily="65" charset="-120"/>
              </a:rPr>
              <a:t>研究中心</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香港教育大學</a:t>
            </a:r>
            <a:r>
              <a:rPr lang="zh-TW" altLang="en-US" sz="2000" dirty="0" smtClean="0">
                <a:latin typeface="標楷體" panose="03000509000000000000" pitchFamily="65" charset="-120"/>
                <a:ea typeface="標楷體" panose="03000509000000000000" pitchFamily="65" charset="-120"/>
              </a:rPr>
              <a:t>校友會</a:t>
            </a:r>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香港路德會</a:t>
            </a:r>
          </a:p>
          <a:p>
            <a:r>
              <a:rPr lang="zh-TW" altLang="en-US" sz="2000" dirty="0">
                <a:latin typeface="標楷體" panose="03000509000000000000" pitchFamily="65" charset="-120"/>
                <a:ea typeface="標楷體" panose="03000509000000000000" pitchFamily="65" charset="-120"/>
              </a:rPr>
              <a:t>香港道教聯合會</a:t>
            </a:r>
          </a:p>
          <a:p>
            <a:r>
              <a:rPr lang="zh-TW" altLang="en-US" sz="2000" dirty="0">
                <a:latin typeface="標楷體" panose="03000509000000000000" pitchFamily="65" charset="-120"/>
                <a:ea typeface="標楷體" panose="03000509000000000000" pitchFamily="65" charset="-120"/>
              </a:rPr>
              <a:t>香港佛教聯合會</a:t>
            </a:r>
          </a:p>
          <a:p>
            <a:r>
              <a:rPr lang="zh-TW" altLang="en-US" sz="2000" dirty="0">
                <a:latin typeface="標楷體" panose="03000509000000000000" pitchFamily="65" charset="-120"/>
                <a:ea typeface="標楷體" panose="03000509000000000000" pitchFamily="65" charset="-120"/>
              </a:rPr>
              <a:t>香港津貼中學議會</a:t>
            </a:r>
          </a:p>
        </p:txBody>
      </p:sp>
      <p:pic>
        <p:nvPicPr>
          <p:cNvPr id="7"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2" name="Rectangle 1"/>
          <p:cNvSpPr/>
          <p:nvPr/>
        </p:nvSpPr>
        <p:spPr>
          <a:xfrm>
            <a:off x="839450" y="2132856"/>
            <a:ext cx="7404958" cy="2862322"/>
          </a:xfrm>
          <a:prstGeom prst="rect">
            <a:avLst/>
          </a:prstGeom>
        </p:spPr>
        <p:txBody>
          <a:bodyPr wrap="square">
            <a:spAutoFit/>
          </a:bodyPr>
          <a:lstStyle/>
          <a:p>
            <a:r>
              <a:rPr lang="zh-TW" altLang="en-US" sz="2000" b="1" u="sng" dirty="0" smtClean="0">
                <a:latin typeface="標楷體" panose="03000509000000000000" pitchFamily="65" charset="-120"/>
                <a:ea typeface="標楷體" panose="03000509000000000000" pitchFamily="65" charset="-120"/>
              </a:rPr>
              <a:t>項目顧問：</a:t>
            </a:r>
            <a:endParaRPr lang="en-US" altLang="zh-TW" sz="2000" b="1" u="sng" dirty="0" smtClean="0">
              <a:latin typeface="標楷體" panose="03000509000000000000" pitchFamily="65" charset="-120"/>
              <a:ea typeface="標楷體" panose="03000509000000000000" pitchFamily="65" charset="-120"/>
            </a:endParaRPr>
          </a:p>
          <a:p>
            <a:endParaRPr lang="zh-TW" altLang="en-US" sz="2000" b="1" u="sng"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北京師範大學教育學部教授霍力岩教授</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香港道教聯合會主席、蓬瀛仙館理事長梁德華道長</a:t>
            </a:r>
          </a:p>
          <a:p>
            <a:r>
              <a:rPr lang="zh-TW" altLang="en-US" sz="2000" dirty="0">
                <a:latin typeface="標楷體" panose="03000509000000000000" pitchFamily="65" charset="-120"/>
                <a:ea typeface="標楷體" panose="03000509000000000000" pitchFamily="65" charset="-120"/>
              </a:rPr>
              <a:t>香港佛教聯合會執行副會長何德心居士</a:t>
            </a:r>
          </a:p>
          <a:p>
            <a:r>
              <a:rPr lang="zh-TW" altLang="en-US" sz="2000" dirty="0">
                <a:latin typeface="標楷體" panose="03000509000000000000" pitchFamily="65" charset="-120"/>
                <a:ea typeface="標楷體" panose="03000509000000000000" pitchFamily="65" charset="-120"/>
              </a:rPr>
              <a:t>嗇色園黃大仙祠監院李耀輝道長</a:t>
            </a:r>
          </a:p>
          <a:p>
            <a:r>
              <a:rPr lang="zh-TW" altLang="en-US" sz="2000" dirty="0">
                <a:latin typeface="標楷體" panose="03000509000000000000" pitchFamily="65" charset="-120"/>
                <a:ea typeface="標楷體" panose="03000509000000000000" pitchFamily="65" charset="-120"/>
              </a:rPr>
              <a:t>圓玄學院副主席湯修齊太平紳士</a:t>
            </a:r>
          </a:p>
          <a:p>
            <a:r>
              <a:rPr lang="zh-TW" altLang="en-US" sz="2000" dirty="0">
                <a:latin typeface="標楷體" panose="03000509000000000000" pitchFamily="65" charset="-120"/>
                <a:ea typeface="標楷體" panose="03000509000000000000" pitchFamily="65" charset="-120"/>
              </a:rPr>
              <a:t>國際經典文化協會主席溫金海先生</a:t>
            </a:r>
          </a:p>
          <a:p>
            <a:r>
              <a:rPr lang="zh-TW" altLang="en-US" sz="2000" dirty="0">
                <a:latin typeface="標楷體" panose="03000509000000000000" pitchFamily="65" charset="-120"/>
                <a:ea typeface="標楷體" panose="03000509000000000000" pitchFamily="65" charset="-120"/>
              </a:rPr>
              <a:t>中華微視有限公司董事長宋體金先生</a:t>
            </a: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9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6" name="Content Placeholder 2"/>
          <p:cNvSpPr>
            <a:spLocks noGrp="1"/>
          </p:cNvSpPr>
          <p:nvPr>
            <p:ph sz="quarter" idx="1"/>
          </p:nvPr>
        </p:nvSpPr>
        <p:spPr>
          <a:xfrm>
            <a:off x="827585" y="2276872"/>
            <a:ext cx="7128792" cy="3816424"/>
          </a:xfrm>
        </p:spPr>
        <p:txBody>
          <a:bodyPr/>
          <a:lstStyle/>
          <a:p>
            <a:pPr marL="0" indent="0">
              <a:buNone/>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網站</a:t>
            </a:r>
            <a:r>
              <a:rPr lang="zh-TW" altLang="en-US" sz="2000" b="1" cap="small"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b="1" cap="small" dirty="0">
              <a:latin typeface="標楷體" panose="03000509000000000000" pitchFamily="65" charset="-120"/>
              <a:ea typeface="標楷體" panose="03000509000000000000" pitchFamily="65" charset="-120"/>
              <a:cs typeface="Times New Roman" panose="02020603050405020304" pitchFamily="18" charset="0"/>
            </a:endParaRPr>
          </a:p>
          <a:p>
            <a:r>
              <a:rPr lang="en-US" sz="1800" dirty="0">
                <a:hlinkClick r:id="rId3"/>
              </a:rPr>
              <a:t>https://www.etiquettelearn.com</a:t>
            </a:r>
            <a:r>
              <a:rPr lang="en-US" sz="1800" dirty="0" smtClean="0">
                <a:hlinkClick r:id="rId3"/>
              </a:rPr>
              <a:t>/</a:t>
            </a:r>
            <a:endParaRPr lang="en-US" sz="1800" dirty="0" smtClean="0"/>
          </a:p>
          <a:p>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網上報名：</a:t>
            </a:r>
            <a:endParaRPr lang="en-US" altLang="zh-TW" sz="2000" b="1" cap="small" dirty="0" smtClean="0">
              <a:latin typeface="標楷體" panose="03000509000000000000" pitchFamily="65" charset="-120"/>
              <a:ea typeface="標楷體" panose="03000509000000000000" pitchFamily="65" charset="-120"/>
              <a:cs typeface="Times New Roman" panose="02020603050405020304" pitchFamily="18" charset="0"/>
            </a:endParaRPr>
          </a:p>
          <a:p>
            <a:r>
              <a:rPr lang="en-US" sz="1800" dirty="0">
                <a:hlinkClick r:id="rId4"/>
              </a:rPr>
              <a:t>https://forms.gle/6HDXLPcDKCQAfzRV8</a:t>
            </a:r>
            <a:endParaRPr lang="en-US" altLang="zh-TW" sz="1800" dirty="0"/>
          </a:p>
          <a:p>
            <a:pPr marL="0" indent="0">
              <a:buNone/>
            </a:pPr>
            <a:endParaRPr lang="en-US" altLang="zh-TW" sz="3600"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dirty="0"/>
          </a:p>
        </p:txBody>
      </p:sp>
      <p:pic>
        <p:nvPicPr>
          <p:cNvPr id="7" name="Picture 2" descr="D:\禮儀文明教育項目\Event Logo &amp; QR Code\Website QR Co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800" y="2132856"/>
            <a:ext cx="1554703" cy="1554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禮儀文明教育項目\Event Logo &amp; QR Code\Event Registration QR Co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213" y="4077072"/>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中華禮儀教育\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15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介紹</a:t>
            </a:r>
            <a:r>
              <a:rPr lang="zh-TW" altLang="en-US" sz="2000" b="1" dirty="0">
                <a:latin typeface="標楷體" panose="03000509000000000000" pitchFamily="65" charset="-120"/>
                <a:ea typeface="標楷體" panose="03000509000000000000" pitchFamily="65" charset="-120"/>
              </a:rPr>
              <a:t>團隊成員及各人職能</a:t>
            </a:r>
            <a:endParaRPr lang="en-US" sz="2000" b="1" dirty="0">
              <a:latin typeface="標楷體" panose="03000509000000000000" pitchFamily="65" charset="-120"/>
              <a:ea typeface="標楷體" panose="03000509000000000000" pitchFamily="65" charset="-120"/>
            </a:endParaRPr>
          </a:p>
        </p:txBody>
      </p:sp>
      <p:sp>
        <p:nvSpPr>
          <p:cNvPr id="13" name="Rectangle 12"/>
          <p:cNvSpPr/>
          <p:nvPr/>
        </p:nvSpPr>
        <p:spPr>
          <a:xfrm>
            <a:off x="827584" y="2060848"/>
            <a:ext cx="7488832" cy="4770537"/>
          </a:xfrm>
          <a:prstGeom prst="rect">
            <a:avLst/>
          </a:prstGeom>
        </p:spPr>
        <p:txBody>
          <a:bodyPr wrap="square">
            <a:spAutoFit/>
          </a:bodyPr>
          <a:lstStyle/>
          <a:p>
            <a:pPr lvl="0"/>
            <a:r>
              <a:rPr lang="zh-TW" altLang="en-US" b="1" dirty="0" smtClean="0">
                <a:latin typeface="標楷體" panose="03000509000000000000" pitchFamily="65" charset="-120"/>
                <a:ea typeface="標楷體" panose="03000509000000000000" pitchFamily="65" charset="-120"/>
              </a:rPr>
              <a:t>項目</a:t>
            </a:r>
            <a:r>
              <a:rPr lang="zh-TW" altLang="en-US" b="1" dirty="0">
                <a:latin typeface="標楷體" panose="03000509000000000000" pitchFamily="65" charset="-120"/>
                <a:ea typeface="標楷體" panose="03000509000000000000" pitchFamily="65" charset="-120"/>
              </a:rPr>
              <a:t>統籌</a:t>
            </a:r>
            <a:r>
              <a:rPr lang="zh-TW" altLang="en-US" dirty="0">
                <a:latin typeface="標楷體" panose="03000509000000000000" pitchFamily="65" charset="-120"/>
                <a:ea typeface="標楷體" panose="03000509000000000000" pitchFamily="65" charset="-120"/>
              </a:rPr>
              <a:t>：香港中文大學文學院國學中心主任鄧立光</a:t>
            </a:r>
            <a:r>
              <a:rPr lang="zh-TW" altLang="en-US" dirty="0" smtClean="0">
                <a:latin typeface="標楷體" panose="03000509000000000000" pitchFamily="65" charset="-120"/>
                <a:ea typeface="標楷體" panose="03000509000000000000" pitchFamily="65" charset="-120"/>
              </a:rPr>
              <a:t>博士</a:t>
            </a:r>
            <a:endParaRPr lang="en-US" altLang="zh-TW" dirty="0" smtClean="0">
              <a:latin typeface="標楷體" panose="03000509000000000000" pitchFamily="65" charset="-120"/>
              <a:ea typeface="標楷體" panose="03000509000000000000" pitchFamily="65" charset="-120"/>
            </a:endParaRPr>
          </a:p>
          <a:p>
            <a:pPr lvl="0"/>
            <a:endParaRPr lang="en-US" dirty="0">
              <a:latin typeface="標楷體" panose="03000509000000000000" pitchFamily="65" charset="-120"/>
              <a:ea typeface="標楷體" panose="03000509000000000000" pitchFamily="65" charset="-120"/>
            </a:endParaRPr>
          </a:p>
          <a:p>
            <a:pPr lvl="0"/>
            <a:r>
              <a:rPr lang="zh-TW" altLang="en-US" b="1" dirty="0" smtClean="0">
                <a:latin typeface="標楷體" panose="03000509000000000000" pitchFamily="65" charset="-120"/>
                <a:ea typeface="標楷體" panose="03000509000000000000" pitchFamily="65" charset="-120"/>
              </a:rPr>
              <a:t>先導學校顧問</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香港大學教育學院中文教育研究中心</a:t>
            </a:r>
            <a:r>
              <a:rPr lang="zh-TW" altLang="en-US" dirty="0">
                <a:latin typeface="標楷體" panose="03000509000000000000" pitchFamily="65" charset="-120"/>
                <a:ea typeface="標楷體" panose="03000509000000000000" pitchFamily="65" charset="-120"/>
              </a:rPr>
              <a:t>講師許守仁博士</a:t>
            </a:r>
            <a:endParaRPr lang="en-US" dirty="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香港</a:t>
            </a:r>
            <a:r>
              <a:rPr lang="zh-TW" altLang="en-US" dirty="0">
                <a:latin typeface="標楷體" panose="03000509000000000000" pitchFamily="65" charset="-120"/>
                <a:ea typeface="標楷體" panose="03000509000000000000" pitchFamily="65" charset="-120"/>
              </a:rPr>
              <a:t>直接資助學校議會主席、陳樹渠紀念中學校長招祥麒</a:t>
            </a:r>
            <a:r>
              <a:rPr lang="zh-TW" altLang="en-US" dirty="0" smtClean="0">
                <a:latin typeface="標楷體" panose="03000509000000000000" pitchFamily="65" charset="-120"/>
                <a:ea typeface="標楷體" panose="03000509000000000000" pitchFamily="65" charset="-120"/>
              </a:rPr>
              <a:t>博士</a:t>
            </a:r>
            <a:endParaRPr lang="en-US" altLang="zh-TW" dirty="0" smtClean="0">
              <a:latin typeface="標楷體" panose="03000509000000000000" pitchFamily="65" charset="-120"/>
              <a:ea typeface="標楷體" panose="03000509000000000000" pitchFamily="65" charset="-120"/>
            </a:endParaRPr>
          </a:p>
          <a:p>
            <a:pPr lvl="0"/>
            <a:endParaRPr lang="en-US" dirty="0">
              <a:latin typeface="標楷體" panose="03000509000000000000" pitchFamily="65" charset="-120"/>
              <a:ea typeface="標楷體" panose="03000509000000000000" pitchFamily="65" charset="-120"/>
            </a:endParaRPr>
          </a:p>
          <a:p>
            <a:pPr lvl="0"/>
            <a:r>
              <a:rPr lang="zh-TW" altLang="en-US" b="1" dirty="0" smtClean="0">
                <a:latin typeface="標楷體" panose="03000509000000000000" pitchFamily="65" charset="-120"/>
                <a:ea typeface="標楷體" panose="03000509000000000000" pitchFamily="65" charset="-120"/>
              </a:rPr>
              <a:t>專家</a:t>
            </a:r>
            <a:r>
              <a:rPr lang="zh-TW" altLang="en-US" b="1" dirty="0">
                <a:latin typeface="標楷體" panose="03000509000000000000" pitchFamily="65" charset="-120"/>
                <a:ea typeface="標楷體" panose="03000509000000000000" pitchFamily="65" charset="-120"/>
              </a:rPr>
              <a:t>團隊代表</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香港</a:t>
            </a:r>
            <a:r>
              <a:rPr lang="zh-TW" altLang="en-US" dirty="0">
                <a:latin typeface="標楷體" panose="03000509000000000000" pitchFamily="65" charset="-120"/>
                <a:ea typeface="標楷體" panose="03000509000000000000" pitchFamily="65" charset="-120"/>
              </a:rPr>
              <a:t>教育大學宗教教育與心靈教育中心代表梁振威老師</a:t>
            </a:r>
            <a:endParaRPr lang="en-US" dirty="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香港</a:t>
            </a:r>
            <a:r>
              <a:rPr lang="zh-TW" altLang="en-US" dirty="0">
                <a:latin typeface="標楷體" panose="03000509000000000000" pitchFamily="65" charset="-120"/>
                <a:ea typeface="標楷體" panose="03000509000000000000" pitchFamily="65" charset="-120"/>
              </a:rPr>
              <a:t>教育大學宗教教育與心靈教育中心代表江浩民</a:t>
            </a:r>
            <a:r>
              <a:rPr lang="zh-TW" altLang="en-US" dirty="0" smtClean="0">
                <a:latin typeface="標楷體" panose="03000509000000000000" pitchFamily="65" charset="-120"/>
                <a:ea typeface="標楷體" panose="03000509000000000000" pitchFamily="65" charset="-120"/>
              </a:rPr>
              <a:t>博士</a:t>
            </a:r>
            <a:endParaRPr lang="en-US" altLang="zh-TW" dirty="0" smtClean="0">
              <a:latin typeface="標楷體" panose="03000509000000000000" pitchFamily="65" charset="-120"/>
              <a:ea typeface="標楷體" panose="03000509000000000000" pitchFamily="65" charset="-120"/>
            </a:endParaRPr>
          </a:p>
          <a:p>
            <a:pPr lvl="0"/>
            <a:endParaRPr lang="en-US" dirty="0">
              <a:latin typeface="標楷體" panose="03000509000000000000" pitchFamily="65" charset="-120"/>
              <a:ea typeface="標楷體" panose="03000509000000000000" pitchFamily="65" charset="-120"/>
            </a:endParaRPr>
          </a:p>
          <a:p>
            <a:pPr lvl="0"/>
            <a:r>
              <a:rPr lang="zh-TW" altLang="en-US" b="1" dirty="0" smtClean="0">
                <a:latin typeface="標楷體" panose="03000509000000000000" pitchFamily="65" charset="-120"/>
                <a:ea typeface="標楷體" panose="03000509000000000000" pitchFamily="65" charset="-120"/>
              </a:rPr>
              <a:t>教材</a:t>
            </a:r>
            <a:r>
              <a:rPr lang="zh-TW" altLang="en-US" b="1" dirty="0">
                <a:latin typeface="標楷體" panose="03000509000000000000" pitchFamily="65" charset="-120"/>
                <a:ea typeface="標楷體" panose="03000509000000000000" pitchFamily="65" charset="-120"/>
              </a:rPr>
              <a:t>修訂、項目宣傳及追訪報導支援</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教育</a:t>
            </a:r>
            <a:r>
              <a:rPr lang="zh-TW" altLang="en-US" dirty="0">
                <a:latin typeface="標楷體" panose="03000509000000000000" pitchFamily="65" charset="-120"/>
                <a:ea typeface="標楷體" panose="03000509000000000000" pitchFamily="65" charset="-120"/>
              </a:rPr>
              <a:t>傳媒集團有限公司負責人陳翠賢女士</a:t>
            </a:r>
            <a:endParaRPr lang="en-US" dirty="0">
              <a:latin typeface="標楷體" panose="03000509000000000000" pitchFamily="65" charset="-120"/>
              <a:ea typeface="標楷體" panose="03000509000000000000" pitchFamily="65" charset="-120"/>
            </a:endParaRPr>
          </a:p>
          <a:p>
            <a:pPr lvl="0"/>
            <a:r>
              <a:rPr lang="zh-TW" altLang="en-US" dirty="0" smtClean="0">
                <a:latin typeface="標楷體" panose="03000509000000000000" pitchFamily="65" charset="-120"/>
                <a:ea typeface="標楷體" panose="03000509000000000000" pitchFamily="65" charset="-120"/>
              </a:rPr>
              <a:t>教育</a:t>
            </a:r>
            <a:r>
              <a:rPr lang="zh-TW" altLang="en-US" dirty="0">
                <a:latin typeface="標楷體" panose="03000509000000000000" pitchFamily="65" charset="-120"/>
                <a:ea typeface="標楷體" panose="03000509000000000000" pitchFamily="65" charset="-120"/>
              </a:rPr>
              <a:t>傳媒集團有限公司負責人周日發</a:t>
            </a:r>
            <a:r>
              <a:rPr lang="zh-TW" altLang="en-US" dirty="0" smtClean="0">
                <a:latin typeface="標楷體" panose="03000509000000000000" pitchFamily="65" charset="-120"/>
                <a:ea typeface="標楷體" panose="03000509000000000000" pitchFamily="65" charset="-120"/>
              </a:rPr>
              <a:t>先生</a:t>
            </a:r>
            <a:endParaRPr lang="en-US" altLang="zh-TW" dirty="0" smtClean="0">
              <a:latin typeface="標楷體" panose="03000509000000000000" pitchFamily="65" charset="-120"/>
              <a:ea typeface="標楷體" panose="03000509000000000000" pitchFamily="65" charset="-120"/>
            </a:endParaRPr>
          </a:p>
          <a:p>
            <a:pPr lvl="0"/>
            <a:endParaRPr lang="en-US" dirty="0">
              <a:latin typeface="標楷體" panose="03000509000000000000" pitchFamily="65" charset="-120"/>
              <a:ea typeface="標楷體" panose="03000509000000000000" pitchFamily="65" charset="-120"/>
            </a:endParaRPr>
          </a:p>
          <a:p>
            <a:pPr lvl="0"/>
            <a:r>
              <a:rPr lang="zh-TW" altLang="en-US" b="1" dirty="0" smtClean="0">
                <a:latin typeface="標楷體" panose="03000509000000000000" pitchFamily="65" charset="-120"/>
                <a:ea typeface="標楷體" panose="03000509000000000000" pitchFamily="65" charset="-120"/>
              </a:rPr>
              <a:t>協辦</a:t>
            </a:r>
            <a:r>
              <a:rPr lang="zh-TW" altLang="en-US" b="1" dirty="0">
                <a:latin typeface="標楷體" panose="03000509000000000000" pitchFamily="65" charset="-120"/>
                <a:ea typeface="標楷體" panose="03000509000000000000" pitchFamily="65" charset="-120"/>
              </a:rPr>
              <a:t>單位代表</a:t>
            </a:r>
            <a:r>
              <a:rPr lang="zh-TW" altLang="en-US" dirty="0">
                <a:latin typeface="標楷體" panose="03000509000000000000" pitchFamily="65" charset="-120"/>
                <a:ea typeface="標楷體" panose="03000509000000000000" pitchFamily="65" charset="-120"/>
              </a:rPr>
              <a:t>：香港教育工作者聯會秘書長容向紅</a:t>
            </a:r>
            <a:r>
              <a:rPr lang="zh-TW" altLang="en-US" dirty="0" smtClean="0">
                <a:latin typeface="標楷體" panose="03000509000000000000" pitchFamily="65" charset="-120"/>
                <a:ea typeface="標楷體" panose="03000509000000000000" pitchFamily="65" charset="-120"/>
              </a:rPr>
              <a:t>博士</a:t>
            </a:r>
            <a:endParaRPr lang="en-US" altLang="zh-TW" dirty="0" smtClean="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項目查詢</a:t>
            </a:r>
            <a:r>
              <a:rPr lang="zh-TW" altLang="en-US" b="1" dirty="0" smtClean="0">
                <a:latin typeface="標楷體" panose="03000509000000000000" pitchFamily="65" charset="-120"/>
                <a:ea typeface="標楷體" panose="03000509000000000000" pitchFamily="65" charset="-120"/>
              </a:rPr>
              <a:t>及行政支援</a:t>
            </a:r>
            <a:r>
              <a:rPr lang="zh-TW" altLang="en-US" dirty="0" smtClean="0">
                <a:latin typeface="標楷體" panose="03000509000000000000" pitchFamily="65" charset="-120"/>
                <a:ea typeface="標楷體" panose="03000509000000000000" pitchFamily="65" charset="-120"/>
              </a:rPr>
              <a:t>：香港</a:t>
            </a:r>
            <a:r>
              <a:rPr lang="zh-TW" altLang="en-US" dirty="0">
                <a:latin typeface="標楷體" panose="03000509000000000000" pitchFamily="65" charset="-120"/>
                <a:ea typeface="標楷體" panose="03000509000000000000" pitchFamily="65" charset="-120"/>
              </a:rPr>
              <a:t>中文大學文學院國學中心助理羅隽陽小姐</a:t>
            </a:r>
            <a:endParaRPr lang="en-US" dirty="0">
              <a:latin typeface="標楷體" panose="03000509000000000000" pitchFamily="65" charset="-120"/>
              <a:ea typeface="標楷體" panose="03000509000000000000" pitchFamily="65" charset="-120"/>
            </a:endParaRPr>
          </a:p>
          <a:p>
            <a:pPr lvl="0"/>
            <a:endParaRPr lang="en-US" sz="1600" dirty="0"/>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39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400110"/>
          </a:xfrm>
          <a:prstGeom prst="rect">
            <a:avLst/>
          </a:prstGeom>
        </p:spPr>
        <p:txBody>
          <a:bodyPr wrap="square">
            <a:spAutoFit/>
          </a:bodyPr>
          <a:lstStyle/>
          <a:p>
            <a:pPr marL="34290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說明先導學校計劃目的與</a:t>
            </a:r>
            <a:r>
              <a:rPr lang="zh-TW" altLang="en-US" sz="2000" b="1" dirty="0" smtClean="0">
                <a:latin typeface="標楷體" panose="03000509000000000000" pitchFamily="65" charset="-120"/>
                <a:ea typeface="標楷體" panose="03000509000000000000" pitchFamily="65" charset="-120"/>
              </a:rPr>
              <a:t>理念</a:t>
            </a:r>
            <a:endParaRPr lang="en-US" sz="2000" b="1" dirty="0">
              <a:latin typeface="標楷體" panose="03000509000000000000" pitchFamily="65" charset="-120"/>
              <a:ea typeface="標楷體" panose="03000509000000000000" pitchFamily="65" charset="-120"/>
            </a:endParaRPr>
          </a:p>
        </p:txBody>
      </p:sp>
      <p:sp>
        <p:nvSpPr>
          <p:cNvPr id="6" name="Content Placeholder 2"/>
          <p:cNvSpPr>
            <a:spLocks noGrp="1"/>
          </p:cNvSpPr>
          <p:nvPr>
            <p:ph sz="quarter" idx="1"/>
          </p:nvPr>
        </p:nvSpPr>
        <p:spPr>
          <a:xfrm>
            <a:off x="791580" y="2132856"/>
            <a:ext cx="7308812" cy="4341096"/>
          </a:xfrm>
        </p:spPr>
        <p:txBody>
          <a:bodyPr>
            <a:normAutofit fontScale="92500" lnSpcReduction="10000"/>
          </a:bodyPr>
          <a:lstStyle/>
          <a:p>
            <a:pPr marL="0" indent="0">
              <a:buNone/>
            </a:pPr>
            <a:r>
              <a:rPr lang="zh-TW" altLang="en-US" sz="2000" dirty="0" smtClean="0">
                <a:latin typeface="標楷體" panose="03000509000000000000" pitchFamily="65" charset="-120"/>
                <a:ea typeface="標楷體" panose="03000509000000000000" pitchFamily="65" charset="-120"/>
              </a:rPr>
              <a:t>為了</a:t>
            </a:r>
            <a:r>
              <a:rPr lang="zh-TW" altLang="en-US" sz="2000" dirty="0">
                <a:latin typeface="標楷體" panose="03000509000000000000" pitchFamily="65" charset="-120"/>
                <a:ea typeface="標楷體" panose="03000509000000000000" pitchFamily="65" charset="-120"/>
              </a:rPr>
              <a:t>讓參與的學校</a:t>
            </a:r>
            <a:r>
              <a:rPr lang="zh-TW" altLang="en-US" sz="2000" dirty="0" smtClean="0">
                <a:latin typeface="標楷體" panose="03000509000000000000" pitchFamily="65" charset="-120"/>
                <a:ea typeface="標楷體" panose="03000509000000000000" pitchFamily="65" charset="-120"/>
              </a:rPr>
              <a:t>在推行中華禮儀教育的過程</a:t>
            </a:r>
            <a:r>
              <a:rPr lang="zh-TW" altLang="en-US" sz="2000" dirty="0">
                <a:latin typeface="標楷體" panose="03000509000000000000" pitchFamily="65" charset="-120"/>
                <a:ea typeface="標楷體" panose="03000509000000000000" pitchFamily="65" charset="-120"/>
              </a:rPr>
              <a:t>中都能得到理論與實踐並重的專業支援，本項目積極推動「先導學校計劃」，依香港校本情況啟動教學活動實踐，同時和專家團隊保持緊密溝通，提供專業支援，並會邀請先導學校在習養課程上和同儕分享所得所感，共同成長</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dirty="0">
                <a:latin typeface="標楷體" panose="03000509000000000000" pitchFamily="65" charset="-120"/>
                <a:ea typeface="標楷體" panose="03000509000000000000" pitchFamily="65" charset="-120"/>
              </a:rPr>
              <a:t>邀請先導學校就</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小學禮樂文明教育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中學禮樂文明教育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的繁體字版</a:t>
            </a:r>
            <a:r>
              <a:rPr lang="zh-TW" altLang="en-US" sz="2000" dirty="0" smtClean="0">
                <a:latin typeface="標楷體" panose="03000509000000000000" pitchFamily="65" charset="-120"/>
                <a:ea typeface="標楷體" panose="03000509000000000000" pitchFamily="65" charset="-120"/>
              </a:rPr>
              <a:t>教材所載之現代中華禮儀品德言行進行</a:t>
            </a:r>
            <a:r>
              <a:rPr lang="zh-TW" altLang="en-US" sz="2000" dirty="0">
                <a:latin typeface="標楷體" panose="03000509000000000000" pitchFamily="65" charset="-120"/>
                <a:ea typeface="標楷體" panose="03000509000000000000" pitchFamily="65" charset="-120"/>
              </a:rPr>
              <a:t>教學活動實踐，深度参與，先行先試</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先導學校</a:t>
            </a:r>
            <a:r>
              <a:rPr lang="zh-TW" altLang="en-US" sz="2000" dirty="0" smtClean="0">
                <a:latin typeface="標楷體" panose="03000509000000000000" pitchFamily="65" charset="-120"/>
                <a:ea typeface="標楷體" panose="03000509000000000000" pitchFamily="65" charset="-120"/>
              </a:rPr>
              <a:t>在顧問和專家</a:t>
            </a:r>
            <a:r>
              <a:rPr lang="zh-TW" altLang="en-US" sz="2000" dirty="0">
                <a:latin typeface="標楷體" panose="03000509000000000000" pitchFamily="65" charset="-120"/>
                <a:ea typeface="標楷體" panose="03000509000000000000" pitchFamily="65" charset="-120"/>
              </a:rPr>
              <a:t>學者團隊的輔助和引領下進行深入的專業交流，有助精準把握結合香港校本情況使用的繁體修訂版教材的教學重點，同時通過經驗總結、分析、提煉，在推動過程中提出理論支持及優化方案，然後在習養課程中分享經驗，並作為下一輪項目推展的依據和基礎</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7"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7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說明</a:t>
            </a:r>
            <a:r>
              <a:rPr lang="zh-TW" altLang="en-US" sz="2000" b="1" dirty="0">
                <a:latin typeface="標楷體" panose="03000509000000000000" pitchFamily="65" charset="-120"/>
                <a:ea typeface="標楷體" panose="03000509000000000000" pitchFamily="65" charset="-120"/>
              </a:rPr>
              <a:t>先導學校計劃的期望與具體</a:t>
            </a:r>
            <a:r>
              <a:rPr lang="zh-TW" altLang="en-US" sz="2000" b="1" dirty="0" smtClean="0">
                <a:latin typeface="標楷體" panose="03000509000000000000" pitchFamily="65" charset="-120"/>
                <a:ea typeface="標楷體" panose="03000509000000000000" pitchFamily="65" charset="-120"/>
              </a:rPr>
              <a:t>成果</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827584" y="2132856"/>
            <a:ext cx="7488832" cy="4341096"/>
          </a:xfrm>
        </p:spPr>
        <p:txBody>
          <a:bodyPr>
            <a:normAutofit/>
          </a:bodyPr>
          <a:lstStyle/>
          <a:p>
            <a:pPr marL="0" indent="0">
              <a:buNone/>
            </a:pPr>
            <a:r>
              <a:rPr lang="zh-TW" altLang="en-US" sz="2000" b="1" dirty="0" smtClean="0">
                <a:latin typeface="標楷體" panose="03000509000000000000" pitchFamily="65" charset="-120"/>
                <a:ea typeface="標楷體" panose="03000509000000000000" pitchFamily="65" charset="-120"/>
              </a:rPr>
              <a:t>期望：</a:t>
            </a:r>
            <a:endParaRPr lang="en-US" altLang="zh-TW" sz="2000" b="1" cap="small" dirty="0" smtClean="0">
              <a:latin typeface="標楷體" panose="03000509000000000000" pitchFamily="65" charset="-120"/>
              <a:ea typeface="標楷體" panose="03000509000000000000" pitchFamily="65" charset="-120"/>
              <a:cs typeface="Times New Roman" panose="02020603050405020304" pitchFamily="18" charset="0"/>
            </a:endParaRPr>
          </a:p>
          <a:p>
            <a:pPr>
              <a:buFont typeface="Wingdings" panose="05000000000000000000" pitchFamily="2" charset="2"/>
              <a:buChar char="q"/>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學校自主落實方案：</a:t>
            </a:r>
            <a:endParaRPr lang="en-US" altLang="zh-TW" sz="2000" b="1"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主辦方以諮詢者的角色，開放鼓勵先導學校採取學校自主、校本自決的方案，實施項目的先導學校計劃，先行先試，</a:t>
            </a:r>
            <a:r>
              <a:rPr lang="zh-TW" altLang="en-US" sz="2000" dirty="0" smtClean="0">
                <a:latin typeface="標楷體" panose="03000509000000000000" pitchFamily="65" charset="-120"/>
                <a:ea typeface="標楷體" panose="03000509000000000000" pitchFamily="65" charset="-120"/>
              </a:rPr>
              <a:t>啟動</a:t>
            </a:r>
            <a:r>
              <a:rPr lang="zh-TW" altLang="en-US" sz="2000" dirty="0">
                <a:latin typeface="標楷體" panose="03000509000000000000" pitchFamily="65" charset="-120"/>
                <a:ea typeface="標楷體" panose="03000509000000000000" pitchFamily="65" charset="-120"/>
              </a:rPr>
              <a:t>中華禮儀</a:t>
            </a:r>
            <a:r>
              <a:rPr lang="zh-TW" altLang="en-US" sz="2000" dirty="0" smtClean="0">
                <a:latin typeface="標楷體" panose="03000509000000000000" pitchFamily="65" charset="-120"/>
                <a:ea typeface="標楷體" panose="03000509000000000000" pitchFamily="65" charset="-120"/>
              </a:rPr>
              <a:t>品德的教學</a:t>
            </a:r>
            <a:r>
              <a:rPr lang="zh-TW" altLang="en-US" sz="2000" dirty="0">
                <a:latin typeface="標楷體" panose="03000509000000000000" pitchFamily="65" charset="-120"/>
                <a:ea typeface="標楷體" panose="03000509000000000000" pitchFamily="65" charset="-120"/>
              </a:rPr>
              <a:t>活動</a:t>
            </a:r>
            <a:r>
              <a:rPr lang="zh-TW" altLang="en-US" sz="2000" dirty="0" smtClean="0">
                <a:latin typeface="標楷體" panose="03000509000000000000" pitchFamily="65" charset="-120"/>
                <a:ea typeface="標楷體" panose="03000509000000000000" pitchFamily="65" charset="-120"/>
              </a:rPr>
              <a:t>實踐。</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q"/>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具體化校本呈現：</a:t>
            </a:r>
            <a:endParaRPr lang="en-US" altLang="zh-TW" sz="2000" b="1"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先導學校按校本情況，把</a:t>
            </a:r>
            <a:r>
              <a:rPr lang="zh-TW" altLang="en-US" sz="2000" dirty="0" smtClean="0">
                <a:latin typeface="標楷體" panose="03000509000000000000" pitchFamily="65" charset="-120"/>
                <a:ea typeface="標楷體" panose="03000509000000000000" pitchFamily="65" charset="-120"/>
              </a:rPr>
              <a:t>中華</a:t>
            </a:r>
            <a:r>
              <a:rPr lang="zh-TW" altLang="en-US" sz="2000" dirty="0">
                <a:latin typeface="標楷體" panose="03000509000000000000" pitchFamily="65" charset="-120"/>
                <a:ea typeface="標楷體" panose="03000509000000000000" pitchFamily="65" charset="-120"/>
              </a:rPr>
              <a:t>禮儀</a:t>
            </a:r>
            <a:r>
              <a:rPr lang="zh-TW" altLang="en-US" sz="2000" dirty="0" smtClean="0">
                <a:latin typeface="標楷體" panose="03000509000000000000" pitchFamily="65" charset="-120"/>
                <a:ea typeface="標楷體" panose="03000509000000000000" pitchFamily="65" charset="-120"/>
              </a:rPr>
              <a:t>品德的教學活動實踐具體化地呈現和分享。</a:t>
            </a:r>
            <a:endParaRPr lang="en-US" altLang="zh-TW" sz="2000" cap="small"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361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說明</a:t>
            </a:r>
            <a:r>
              <a:rPr lang="zh-TW" altLang="en-US" sz="2000" b="1" dirty="0">
                <a:latin typeface="標楷體" panose="03000509000000000000" pitchFamily="65" charset="-120"/>
                <a:ea typeface="標楷體" panose="03000509000000000000" pitchFamily="65" charset="-120"/>
              </a:rPr>
              <a:t>先導學校計劃的期望與具體</a:t>
            </a:r>
            <a:r>
              <a:rPr lang="zh-TW" altLang="en-US" sz="2000" b="1" dirty="0" smtClean="0">
                <a:latin typeface="標楷體" panose="03000509000000000000" pitchFamily="65" charset="-120"/>
                <a:ea typeface="標楷體" panose="03000509000000000000" pitchFamily="65" charset="-120"/>
              </a:rPr>
              <a:t>成果</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132856"/>
            <a:ext cx="7560840" cy="4341096"/>
          </a:xfrm>
        </p:spPr>
        <p:txBody>
          <a:bodyPr>
            <a:normAutofit/>
          </a:bodyPr>
          <a:lstStyle/>
          <a:p>
            <a:pPr marL="0" indent="0">
              <a:buNone/>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具體成果：</a:t>
            </a:r>
            <a:r>
              <a:rPr lang="zh-TW" alt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anose="03000509000000000000" pitchFamily="65" charset="-120"/>
                <a:ea typeface="標楷體" panose="03000509000000000000" pitchFamily="65" charset="-120"/>
              </a:rPr>
              <a:t>實踐中華</a:t>
            </a:r>
            <a:r>
              <a:rPr lang="zh-TW" altLang="en-US"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anose="03000509000000000000" pitchFamily="65" charset="-120"/>
                <a:ea typeface="標楷體" panose="03000509000000000000" pitchFamily="65" charset="-120"/>
              </a:rPr>
              <a:t>禮儀</a:t>
            </a:r>
            <a:r>
              <a:rPr lang="zh-TW" alt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標楷體" panose="03000509000000000000" pitchFamily="65" charset="-120"/>
                <a:ea typeface="標楷體" panose="03000509000000000000" pitchFamily="65" charset="-120"/>
              </a:rPr>
              <a:t>品德</a:t>
            </a:r>
            <a:endParaRPr lang="en-US" altLang="zh-TW" sz="2000" b="1" dirty="0">
              <a:latin typeface="標楷體" panose="03000509000000000000" pitchFamily="65" charset="-120"/>
              <a:ea typeface="標楷體" panose="03000509000000000000" pitchFamily="65" charset="-120"/>
            </a:endParaRPr>
          </a:p>
          <a:p>
            <a:pPr>
              <a:buFont typeface="Wingdings" panose="05000000000000000000" pitchFamily="2" charset="2"/>
              <a:buChar char="q"/>
            </a:pPr>
            <a:r>
              <a:rPr lang="zh-TW" altLang="en-US" sz="2000" dirty="0">
                <a:latin typeface="標楷體" panose="03000509000000000000" pitchFamily="65" charset="-120"/>
                <a:ea typeface="標楷體" panose="03000509000000000000" pitchFamily="65" charset="-120"/>
              </a:rPr>
              <a:t>把中華禮儀品德先內化於心，再外化於行</a:t>
            </a: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q"/>
            </a:pPr>
            <a:r>
              <a:rPr lang="zh-TW" altLang="en-US" sz="2000" dirty="0">
                <a:latin typeface="標楷體" panose="03000509000000000000" pitchFamily="65" charset="-120"/>
                <a:ea typeface="標楷體" panose="03000509000000000000" pitchFamily="65" charset="-120"/>
              </a:rPr>
              <a:t>讓學生透過習禮的行為表現，體現現代中華禮儀</a:t>
            </a:r>
            <a:endParaRPr lang="en-US" altLang="zh-TW" sz="2200" dirty="0">
              <a:latin typeface="標楷體" panose="03000509000000000000" pitchFamily="65" charset="-120"/>
              <a:ea typeface="標楷體" panose="03000509000000000000" pitchFamily="65" charset="-12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34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707886"/>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具體說明先導學校計劃實施重要日程、實施方法、實踐步驟、對先導學校的期望</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348880"/>
            <a:ext cx="7776864" cy="4341096"/>
          </a:xfrm>
        </p:spPr>
        <p:txBody>
          <a:bodyPr>
            <a:normAutofit/>
          </a:bodyPr>
          <a:lstStyle/>
          <a:p>
            <a:pPr marL="0" indent="0">
              <a:buNone/>
            </a:pPr>
            <a:r>
              <a:rPr lang="zh-TW" altLang="en-US" sz="2000" b="1" dirty="0">
                <a:latin typeface="標楷體" panose="03000509000000000000" pitchFamily="65" charset="-120"/>
                <a:ea typeface="標楷體" panose="03000509000000000000" pitchFamily="65" charset="-120"/>
              </a:rPr>
              <a:t>先導學校</a:t>
            </a:r>
            <a:r>
              <a:rPr lang="zh-TW" altLang="en-US" sz="2000" b="1" dirty="0" smtClean="0">
                <a:latin typeface="標楷體" panose="03000509000000000000" pitchFamily="65" charset="-120"/>
                <a:ea typeface="標楷體" panose="03000509000000000000" pitchFamily="65" charset="-120"/>
              </a:rPr>
              <a:t>計劃實施重要日程：</a:t>
            </a:r>
            <a:endParaRPr lang="en-US" altLang="zh-TW" sz="2000" b="1" dirty="0" smtClean="0">
              <a:latin typeface="標楷體" panose="03000509000000000000" pitchFamily="65" charset="-120"/>
              <a:ea typeface="標楷體" panose="03000509000000000000" pitchFamily="65" charset="-120"/>
            </a:endParaRPr>
          </a:p>
          <a:p>
            <a:pPr marL="0" indent="0">
              <a:buNone/>
            </a:pPr>
            <a:endPar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000" b="1" dirty="0" smtClean="0">
              <a:latin typeface="標楷體" panose="03000509000000000000" pitchFamily="65" charset="-120"/>
              <a:ea typeface="標楷體" panose="03000509000000000000" pitchFamily="65" charset="-120"/>
            </a:endParaRPr>
          </a:p>
          <a:p>
            <a:pPr marL="0" indent="0">
              <a:buNone/>
            </a:pPr>
            <a:endParaRPr lang="en-US" altLang="zh-TW" sz="2000" b="1" dirty="0" smtClean="0">
              <a:latin typeface="標楷體" panose="03000509000000000000" pitchFamily="65" charset="-120"/>
              <a:ea typeface="標楷體" panose="03000509000000000000" pitchFamily="65" charset="-120"/>
            </a:endParaRPr>
          </a:p>
          <a:p>
            <a:pPr marL="0" indent="0">
              <a:buNone/>
            </a:pPr>
            <a:endPar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7" name="內容版面配置區 3"/>
          <p:cNvGraphicFramePr>
            <a:graphicFrameLocks/>
          </p:cNvGraphicFramePr>
          <p:nvPr>
            <p:extLst>
              <p:ext uri="{D42A27DB-BD31-4B8C-83A1-F6EECF244321}">
                <p14:modId xmlns:p14="http://schemas.microsoft.com/office/powerpoint/2010/main" val="2216484145"/>
              </p:ext>
            </p:extLst>
          </p:nvPr>
        </p:nvGraphicFramePr>
        <p:xfrm>
          <a:off x="35496" y="3068960"/>
          <a:ext cx="9511580" cy="2963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D:\中華禮儀教育\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57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707886"/>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具體說明先導學校計劃實施重要日程、實施方法、實踐步驟、對先導學校的期望</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348880"/>
            <a:ext cx="7776864" cy="4341096"/>
          </a:xfrm>
        </p:spPr>
        <p:txBody>
          <a:bodyPr>
            <a:normAutofit/>
          </a:bodyPr>
          <a:lstStyle/>
          <a:p>
            <a:pPr marL="0" indent="0">
              <a:buNone/>
            </a:pPr>
            <a:r>
              <a:rPr lang="zh-TW" altLang="en-US" sz="2000" b="1" dirty="0">
                <a:latin typeface="標楷體" panose="03000509000000000000" pitchFamily="65" charset="-120"/>
                <a:ea typeface="標楷體" panose="03000509000000000000" pitchFamily="65" charset="-120"/>
              </a:rPr>
              <a:t>先導學校</a:t>
            </a:r>
            <a:r>
              <a:rPr lang="zh-TW" altLang="en-US" sz="2000" b="1" dirty="0" smtClean="0">
                <a:latin typeface="標楷體" panose="03000509000000000000" pitchFamily="65" charset="-120"/>
                <a:ea typeface="標楷體" panose="03000509000000000000" pitchFamily="65" charset="-120"/>
              </a:rPr>
              <a:t>計劃實施重要日程：</a:t>
            </a:r>
            <a:endParaRPr lang="en-US" altLang="zh-TW" sz="2000" b="1" dirty="0" smtClean="0">
              <a:latin typeface="標楷體" panose="03000509000000000000" pitchFamily="65" charset="-120"/>
              <a:ea typeface="標楷體" panose="03000509000000000000" pitchFamily="65" charset="-120"/>
            </a:endParaRPr>
          </a:p>
          <a:p>
            <a:pPr marL="0" indent="0">
              <a:buNone/>
            </a:pPr>
            <a:endPar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6" name="內容版面配置區 3"/>
          <p:cNvGraphicFramePr>
            <a:graphicFrameLocks/>
          </p:cNvGraphicFramePr>
          <p:nvPr>
            <p:extLst>
              <p:ext uri="{D42A27DB-BD31-4B8C-83A1-F6EECF244321}">
                <p14:modId xmlns:p14="http://schemas.microsoft.com/office/powerpoint/2010/main" val="2694728634"/>
              </p:ext>
            </p:extLst>
          </p:nvPr>
        </p:nvGraphicFramePr>
        <p:xfrm>
          <a:off x="-108520" y="3068960"/>
          <a:ext cx="9014048" cy="289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D:\中華禮儀教育\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3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707886"/>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具體說明先導學校計劃實施重要日程、實施方法、實踐步驟、對先導學校的期望</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472280"/>
            <a:ext cx="7560840" cy="4341096"/>
          </a:xfrm>
        </p:spPr>
        <p:txBody>
          <a:bodyPr>
            <a:normAutofit lnSpcReduction="10000"/>
          </a:bodyPr>
          <a:lstStyle/>
          <a:p>
            <a:pPr marL="0" indent="0">
              <a:buNone/>
            </a:pPr>
            <a:r>
              <a:rPr lang="zh-TW" altLang="en-US" sz="2000" b="1" dirty="0">
                <a:latin typeface="標楷體" panose="03000509000000000000" pitchFamily="65" charset="-120"/>
                <a:ea typeface="標楷體" panose="03000509000000000000" pitchFamily="65" charset="-120"/>
              </a:rPr>
              <a:t>先導學校</a:t>
            </a:r>
            <a:r>
              <a:rPr lang="zh-TW" altLang="en-US" sz="2000" b="1" dirty="0" smtClean="0">
                <a:latin typeface="標楷體" panose="03000509000000000000" pitchFamily="65" charset="-120"/>
                <a:ea typeface="標楷體" panose="03000509000000000000" pitchFamily="65" charset="-120"/>
              </a:rPr>
              <a:t>計劃實施方法：</a:t>
            </a:r>
            <a:endParaRPr lang="en-US" altLang="zh-TW" sz="2000" b="1" dirty="0" smtClean="0">
              <a:latin typeface="標楷體" panose="03000509000000000000" pitchFamily="65" charset="-120"/>
              <a:ea typeface="標楷體" panose="03000509000000000000" pitchFamily="65" charset="-120"/>
            </a:endParaRPr>
          </a:p>
          <a:p>
            <a:pPr lvl="0"/>
            <a:r>
              <a:rPr lang="zh-TW" altLang="en-US" sz="2000" dirty="0">
                <a:latin typeface="標楷體" panose="03000509000000000000" pitchFamily="65" charset="-120"/>
                <a:ea typeface="標楷體" panose="03000509000000000000" pitchFamily="65" charset="-120"/>
              </a:rPr>
              <a:t>本</a:t>
            </a:r>
            <a:r>
              <a:rPr lang="zh-TW" altLang="en-US" sz="2000" dirty="0" smtClean="0">
                <a:latin typeface="標楷體" panose="03000509000000000000" pitchFamily="65" charset="-120"/>
                <a:ea typeface="標楷體" panose="03000509000000000000" pitchFamily="65" charset="-120"/>
              </a:rPr>
              <a:t>計劃邀請</a:t>
            </a:r>
            <a:r>
              <a:rPr lang="zh-TW" altLang="en-US" sz="2000" dirty="0">
                <a:latin typeface="標楷體" panose="03000509000000000000" pitchFamily="65" charset="-120"/>
                <a:ea typeface="標楷體" panose="03000509000000000000" pitchFamily="65" charset="-120"/>
              </a:rPr>
              <a:t>中、小、幼學校，</a:t>
            </a:r>
            <a:r>
              <a:rPr lang="zh-TW" altLang="en-US" sz="2000" dirty="0" smtClean="0">
                <a:latin typeface="標楷體" panose="03000509000000000000" pitchFamily="65" charset="-120"/>
                <a:ea typeface="標楷體" panose="03000509000000000000" pitchFamily="65" charset="-120"/>
              </a:rPr>
              <a:t>參與先導</a:t>
            </a:r>
            <a:r>
              <a:rPr lang="zh-TW" altLang="en-US" sz="2000" dirty="0">
                <a:latin typeface="標楷體" panose="03000509000000000000" pitchFamily="65" charset="-120"/>
                <a:ea typeface="標楷體" panose="03000509000000000000" pitchFamily="65" charset="-120"/>
              </a:rPr>
              <a:t>學校</a:t>
            </a:r>
            <a:r>
              <a:rPr lang="zh-TW" altLang="en-US" sz="2000" dirty="0" smtClean="0">
                <a:latin typeface="標楷體" panose="03000509000000000000" pitchFamily="65" charset="-120"/>
                <a:ea typeface="標楷體" panose="03000509000000000000" pitchFamily="65" charset="-120"/>
              </a:rPr>
              <a:t>計</a:t>
            </a:r>
            <a:r>
              <a:rPr lang="zh-TW" altLang="en-US" sz="2000" dirty="0">
                <a:latin typeface="標楷體" panose="03000509000000000000" pitchFamily="65" charset="-120"/>
                <a:ea typeface="標楷體" panose="03000509000000000000" pitchFamily="65" charset="-120"/>
              </a:rPr>
              <a:t>劃</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總結實踐經驗，為日後全面</a:t>
            </a:r>
            <a:r>
              <a:rPr lang="zh-TW" altLang="en-US" sz="2000" dirty="0" smtClean="0">
                <a:latin typeface="標楷體" panose="03000509000000000000" pitchFamily="65" charset="-120"/>
                <a:ea typeface="標楷體" panose="03000509000000000000" pitchFamily="65" charset="-120"/>
              </a:rPr>
              <a:t>推動項目做</a:t>
            </a:r>
            <a:r>
              <a:rPr lang="zh-TW" altLang="en-US" sz="2000" dirty="0">
                <a:latin typeface="標楷體" panose="03000509000000000000" pitchFamily="65" charset="-120"/>
                <a:ea typeface="標楷體" panose="03000509000000000000" pitchFamily="65" charset="-120"/>
              </a:rPr>
              <a:t>準備；</a:t>
            </a:r>
            <a:endParaRPr lang="en-US" altLang="zh-TW" sz="2000" dirty="0">
              <a:latin typeface="標楷體" panose="03000509000000000000" pitchFamily="65" charset="-120"/>
              <a:ea typeface="標楷體" panose="03000509000000000000" pitchFamily="65" charset="-120"/>
            </a:endParaRPr>
          </a:p>
          <a:p>
            <a:pPr lvl="0"/>
            <a:r>
              <a:rPr lang="zh-TW" altLang="en-US" sz="2000" dirty="0" smtClean="0">
                <a:latin typeface="標楷體" panose="03000509000000000000" pitchFamily="65" charset="-120"/>
                <a:ea typeface="標楷體" panose="03000509000000000000" pitchFamily="65" charset="-120"/>
              </a:rPr>
              <a:t>計</a:t>
            </a:r>
            <a:r>
              <a:rPr lang="zh-TW" altLang="en-US" sz="2000" dirty="0">
                <a:latin typeface="標楷體" panose="03000509000000000000" pitchFamily="65" charset="-120"/>
                <a:ea typeface="標楷體" panose="03000509000000000000" pitchFamily="65" charset="-120"/>
              </a:rPr>
              <a:t>劃</a:t>
            </a:r>
            <a:r>
              <a:rPr lang="zh-TW" altLang="en-US" sz="2000" dirty="0" smtClean="0">
                <a:latin typeface="標楷體" panose="03000509000000000000" pitchFamily="65" charset="-120"/>
                <a:ea typeface="標楷體" panose="03000509000000000000" pitchFamily="65" charset="-120"/>
              </a:rPr>
              <a:t>的</a:t>
            </a:r>
            <a:r>
              <a:rPr lang="zh-TW" altLang="en-US" sz="2000" dirty="0">
                <a:latin typeface="標楷體" panose="03000509000000000000" pitchFamily="65" charset="-120"/>
                <a:ea typeface="標楷體" panose="03000509000000000000" pitchFamily="65" charset="-120"/>
              </a:rPr>
              <a:t>試行為期一年 </a:t>
            </a:r>
            <a:r>
              <a:rPr lang="en-US" altLang="zh-TW" sz="2000" dirty="0">
                <a:latin typeface="標楷體" panose="03000509000000000000" pitchFamily="65" charset="-120"/>
                <a:ea typeface="標楷體" panose="03000509000000000000" pitchFamily="65" charset="-120"/>
              </a:rPr>
              <a:t>(2019-2020</a:t>
            </a:r>
            <a:r>
              <a:rPr lang="zh-TW" altLang="en-US" sz="2000" dirty="0">
                <a:latin typeface="標楷體" panose="03000509000000000000" pitchFamily="65" charset="-120"/>
                <a:ea typeface="標楷體" panose="03000509000000000000" pitchFamily="65" charset="-120"/>
              </a:rPr>
              <a:t>學年</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2019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月至</a:t>
            </a:r>
            <a:r>
              <a:rPr lang="en-US" altLang="zh-TW" sz="2000" dirty="0">
                <a:latin typeface="標楷體" panose="03000509000000000000" pitchFamily="65" charset="-120"/>
                <a:ea typeface="標楷體" panose="03000509000000000000" pitchFamily="65" charset="-120"/>
              </a:rPr>
              <a:t>8</a:t>
            </a:r>
            <a:r>
              <a:rPr lang="zh-TW" altLang="en-US" sz="2000" dirty="0">
                <a:latin typeface="標楷體" panose="03000509000000000000" pitchFamily="65" charset="-120"/>
                <a:ea typeface="標楷體" panose="03000509000000000000" pitchFamily="65" charset="-120"/>
              </a:rPr>
              <a:t>月為準備期</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lvl="0"/>
            <a:r>
              <a:rPr lang="zh-TW" altLang="en-US" sz="2000" dirty="0">
                <a:latin typeface="標楷體" panose="03000509000000000000" pitchFamily="65" charset="-120"/>
                <a:ea typeface="標楷體" panose="03000509000000000000" pitchFamily="65" charset="-120"/>
              </a:rPr>
              <a:t>試行方案以「結合校本」實施為主。</a:t>
            </a:r>
            <a:r>
              <a:rPr lang="zh-TW" altLang="zh-HK" sz="2000" dirty="0">
                <a:latin typeface="標楷體" panose="03000509000000000000" pitchFamily="65" charset="-120"/>
                <a:ea typeface="標楷體" panose="03000509000000000000" pitchFamily="65" charset="-120"/>
              </a:rPr>
              <a:t>因校情不同，學校</a:t>
            </a:r>
            <a:r>
              <a:rPr lang="zh-TW" altLang="en-US" sz="2000" dirty="0">
                <a:latin typeface="標楷體" panose="03000509000000000000" pitchFamily="65" charset="-120"/>
                <a:ea typeface="標楷體" panose="03000509000000000000" pitchFamily="65" charset="-120"/>
              </a:rPr>
              <a:t>可</a:t>
            </a:r>
            <a:r>
              <a:rPr lang="zh-TW" altLang="zh-HK" sz="2000" dirty="0">
                <a:latin typeface="標楷體" panose="03000509000000000000" pitchFamily="65" charset="-120"/>
                <a:ea typeface="標楷體" panose="03000509000000000000" pitchFamily="65" charset="-120"/>
              </a:rPr>
              <a:t>因應校本需要落實</a:t>
            </a:r>
            <a:r>
              <a:rPr lang="zh-TW" altLang="en-US" sz="2000" dirty="0">
                <a:latin typeface="標楷體" panose="03000509000000000000" pitchFamily="65" charset="-120"/>
                <a:ea typeface="標楷體" panose="03000509000000000000" pitchFamily="65" charset="-120"/>
              </a:rPr>
              <a:t>試行</a:t>
            </a:r>
            <a:r>
              <a:rPr lang="zh-TW" altLang="zh-HK" sz="2000" dirty="0" smtClean="0">
                <a:latin typeface="標楷體" panose="03000509000000000000" pitchFamily="65" charset="-120"/>
                <a:ea typeface="標楷體" panose="03000509000000000000" pitchFamily="65" charset="-120"/>
              </a:rPr>
              <a:t>計</a:t>
            </a:r>
            <a:r>
              <a:rPr lang="zh-TW" altLang="en-US" sz="2000" dirty="0" smtClean="0">
                <a:latin typeface="標楷體" panose="03000509000000000000" pitchFamily="65" charset="-120"/>
                <a:ea typeface="標楷體" panose="03000509000000000000" pitchFamily="65" charset="-120"/>
              </a:rPr>
              <a:t>劃</a:t>
            </a:r>
            <a:endParaRPr lang="en-US" altLang="zh-TW" sz="2000" dirty="0" smtClean="0">
              <a:latin typeface="標楷體" panose="03000509000000000000" pitchFamily="65" charset="-120"/>
              <a:ea typeface="標楷體" panose="03000509000000000000" pitchFamily="65" charset="-120"/>
            </a:endParaRPr>
          </a:p>
          <a:p>
            <a:pPr lvl="0"/>
            <a:r>
              <a:rPr lang="zh-TW" altLang="en-US" sz="2000" dirty="0" smtClean="0">
                <a:latin typeface="標楷體" panose="03000509000000000000" pitchFamily="65" charset="-120"/>
                <a:ea typeface="標楷體" panose="03000509000000000000" pitchFamily="65" charset="-120"/>
              </a:rPr>
              <a:t>試行範圍可以是班別、級別、全校</a:t>
            </a:r>
            <a:endParaRPr lang="en-US" altLang="zh-TW" sz="2000" dirty="0" smtClean="0">
              <a:latin typeface="標楷體" panose="03000509000000000000" pitchFamily="65" charset="-120"/>
              <a:ea typeface="標楷體" panose="03000509000000000000" pitchFamily="65" charset="-120"/>
            </a:endParaRPr>
          </a:p>
          <a:p>
            <a:pPr lvl="0"/>
            <a:r>
              <a:rPr lang="zh-TW" altLang="en-US" sz="2000" dirty="0" smtClean="0">
                <a:latin typeface="標楷體" panose="03000509000000000000" pitchFamily="65" charset="-120"/>
                <a:ea typeface="標楷體" panose="03000509000000000000" pitchFamily="65" charset="-120"/>
              </a:rPr>
              <a:t>實施</a:t>
            </a:r>
            <a:r>
              <a:rPr lang="zh-TW" altLang="en-US" sz="2000" dirty="0">
                <a:latin typeface="標楷體" panose="03000509000000000000" pitchFamily="65" charset="-120"/>
                <a:ea typeface="標楷體" panose="03000509000000000000" pitchFamily="65" charset="-120"/>
              </a:rPr>
              <a:t>前，</a:t>
            </a:r>
            <a:r>
              <a:rPr lang="zh-TW" altLang="zh-HK" sz="2000" dirty="0">
                <a:latin typeface="標楷體" panose="03000509000000000000" pitchFamily="65" charset="-120"/>
                <a:ea typeface="標楷體" panose="03000509000000000000" pitchFamily="65" charset="-120"/>
              </a:rPr>
              <a:t>主辦單位提供培訓</a:t>
            </a:r>
          </a:p>
          <a:p>
            <a:pPr lvl="0"/>
            <a:r>
              <a:rPr lang="zh-TW" altLang="zh-HK" sz="2000" dirty="0">
                <a:latin typeface="標楷體" panose="03000509000000000000" pitchFamily="65" charset="-120"/>
                <a:ea typeface="標楷體" panose="03000509000000000000" pitchFamily="65" charset="-120"/>
              </a:rPr>
              <a:t>過程中如遇困難，可向主辦單位</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相關顧問</a:t>
            </a:r>
            <a:r>
              <a:rPr lang="en-US" altLang="zh-TW" sz="2000" dirty="0">
                <a:latin typeface="標楷體" panose="03000509000000000000" pitchFamily="65" charset="-120"/>
                <a:ea typeface="標楷體" panose="03000509000000000000" pitchFamily="65" charset="-120"/>
              </a:rPr>
              <a:t>)</a:t>
            </a:r>
            <a:r>
              <a:rPr lang="zh-TW" altLang="zh-HK" sz="2000" dirty="0">
                <a:latin typeface="標楷體" panose="03000509000000000000" pitchFamily="65" charset="-120"/>
                <a:ea typeface="標楷體" panose="03000509000000000000" pitchFamily="65" charset="-120"/>
              </a:rPr>
              <a:t>查詢</a:t>
            </a:r>
          </a:p>
          <a:p>
            <a:pPr lvl="0"/>
            <a:r>
              <a:rPr lang="zh-TW" altLang="zh-HK" sz="2000" dirty="0">
                <a:latin typeface="標楷體" panose="03000509000000000000" pitchFamily="65" charset="-120"/>
                <a:ea typeface="標楷體" panose="03000509000000000000" pitchFamily="65" charset="-120"/>
              </a:rPr>
              <a:t>學校在完成</a:t>
            </a:r>
            <a:r>
              <a:rPr lang="zh-TW" altLang="zh-HK" sz="2000" dirty="0" smtClean="0">
                <a:latin typeface="標楷體" panose="03000509000000000000" pitchFamily="65" charset="-120"/>
                <a:ea typeface="標楷體" panose="03000509000000000000" pitchFamily="65" charset="-120"/>
              </a:rPr>
              <a:t>計</a:t>
            </a:r>
            <a:r>
              <a:rPr lang="zh-TW" altLang="en-US" sz="2000" dirty="0">
                <a:latin typeface="標楷體" panose="03000509000000000000" pitchFamily="65" charset="-120"/>
                <a:ea typeface="標楷體" panose="03000509000000000000" pitchFamily="65" charset="-120"/>
              </a:rPr>
              <a:t>劃</a:t>
            </a:r>
            <a:r>
              <a:rPr lang="zh-TW" altLang="zh-HK" sz="2000" dirty="0" smtClean="0">
                <a:latin typeface="標楷體" panose="03000509000000000000" pitchFamily="65" charset="-120"/>
                <a:ea typeface="標楷體" panose="03000509000000000000" pitchFamily="65" charset="-120"/>
              </a:rPr>
              <a:t>後</a:t>
            </a:r>
            <a:r>
              <a:rPr lang="zh-TW" altLang="en-US" sz="2000" dirty="0">
                <a:latin typeface="標楷體" panose="03000509000000000000" pitchFamily="65" charset="-120"/>
                <a:ea typeface="標楷體" panose="03000509000000000000" pitchFamily="65" charset="-120"/>
              </a:rPr>
              <a:t>總結和</a:t>
            </a:r>
            <a:r>
              <a:rPr lang="zh-TW" altLang="zh-HK" sz="2000" dirty="0">
                <a:latin typeface="標楷體" panose="03000509000000000000" pitchFamily="65" charset="-120"/>
                <a:ea typeface="標楷體" panose="03000509000000000000" pitchFamily="65" charset="-120"/>
              </a:rPr>
              <a:t>提</a:t>
            </a:r>
            <a:r>
              <a:rPr lang="zh-TW" altLang="en-US" sz="2000" dirty="0">
                <a:latin typeface="標楷體" panose="03000509000000000000" pitchFamily="65" charset="-120"/>
                <a:ea typeface="標楷體" panose="03000509000000000000" pitchFamily="65" charset="-120"/>
              </a:rPr>
              <a:t>供</a:t>
            </a:r>
            <a:r>
              <a:rPr lang="zh-TW" altLang="zh-HK" sz="2000" dirty="0">
                <a:latin typeface="標楷體" panose="03000509000000000000" pitchFamily="65" charset="-120"/>
                <a:ea typeface="標楷體" panose="03000509000000000000" pitchFamily="65" charset="-120"/>
              </a:rPr>
              <a:t>試驗成果</a:t>
            </a:r>
          </a:p>
          <a:p>
            <a:r>
              <a:rPr lang="zh-TW" altLang="zh-HK" sz="2000" dirty="0">
                <a:latin typeface="標楷體" panose="03000509000000000000" pitchFamily="65" charset="-120"/>
                <a:ea typeface="標楷體" panose="03000509000000000000" pitchFamily="65" charset="-120"/>
              </a:rPr>
              <a:t>主辦單位</a:t>
            </a:r>
            <a:r>
              <a:rPr lang="zh-TW" altLang="en-US" sz="2000" dirty="0">
                <a:latin typeface="標楷體" panose="03000509000000000000" pitchFamily="65" charset="-120"/>
                <a:ea typeface="標楷體" panose="03000509000000000000" pitchFamily="65" charset="-120"/>
              </a:rPr>
              <a:t>結集學習經驗，出版</a:t>
            </a:r>
            <a:r>
              <a:rPr lang="zh-TW" altLang="zh-HK" sz="2000" dirty="0">
                <a:latin typeface="標楷體" panose="03000509000000000000" pitchFamily="65" charset="-120"/>
                <a:ea typeface="標楷體" panose="03000509000000000000" pitchFamily="65" charset="-120"/>
              </a:rPr>
              <a:t>和推廣</a:t>
            </a:r>
            <a:endParaRPr lang="zh-HK" altLang="en-US" sz="2000" dirty="0">
              <a:latin typeface="標楷體" panose="03000509000000000000" pitchFamily="65" charset="-120"/>
              <a:ea typeface="標楷體" panose="03000509000000000000" pitchFamily="65" charset="-12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958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22355918"/>
              </p:ext>
            </p:extLst>
          </p:nvPr>
        </p:nvGraphicFramePr>
        <p:xfrm>
          <a:off x="251520" y="882397"/>
          <a:ext cx="8424936" cy="5786963"/>
        </p:xfrm>
        <a:graphic>
          <a:graphicData uri="http://schemas.openxmlformats.org/drawingml/2006/table">
            <a:tbl>
              <a:tblPr firstRow="1" firstCol="1" bandRow="1">
                <a:tableStyleId>{5C22544A-7EE6-4342-B048-85BDC9FD1C3A}</a:tableStyleId>
              </a:tblPr>
              <a:tblGrid>
                <a:gridCol w="715325"/>
                <a:gridCol w="3497143"/>
                <a:gridCol w="2463896"/>
                <a:gridCol w="1748572"/>
              </a:tblGrid>
              <a:tr h="294149">
                <a:tc>
                  <a:txBody>
                    <a:bodyPr/>
                    <a:lstStyle/>
                    <a:p>
                      <a:pPr marL="0" marR="0" algn="ctr">
                        <a:lnSpc>
                          <a:spcPct val="115000"/>
                        </a:lnSpc>
                        <a:spcBef>
                          <a:spcPts val="0"/>
                        </a:spcBef>
                        <a:spcAft>
                          <a:spcPts val="0"/>
                        </a:spcAft>
                      </a:pPr>
                      <a:r>
                        <a:rPr lang="zh-TW" sz="1400" kern="100" dirty="0" smtClean="0">
                          <a:effectLst/>
                        </a:rPr>
                        <a:t>項目</a:t>
                      </a:r>
                      <a:endParaRPr lang="en-US" sz="1400" kern="100" dirty="0">
                        <a:effectLst/>
                        <a:latin typeface="Calibri"/>
                        <a:ea typeface="新細明體"/>
                        <a:cs typeface="Times New Roman"/>
                      </a:endParaRPr>
                    </a:p>
                  </a:txBody>
                  <a:tcPr marL="68580" marR="68580" marT="0" marB="0"/>
                </a:tc>
                <a:tc>
                  <a:txBody>
                    <a:bodyPr/>
                    <a:lstStyle/>
                    <a:p>
                      <a:pPr marL="0" marR="0" algn="ctr">
                        <a:lnSpc>
                          <a:spcPct val="115000"/>
                        </a:lnSpc>
                        <a:spcBef>
                          <a:spcPts val="0"/>
                        </a:spcBef>
                        <a:spcAft>
                          <a:spcPts val="0"/>
                        </a:spcAft>
                      </a:pPr>
                      <a:r>
                        <a:rPr lang="zh-TW" altLang="en-US" sz="1400" kern="100" dirty="0" smtClean="0">
                          <a:effectLst/>
                        </a:rPr>
                        <a:t>議程</a:t>
                      </a:r>
                      <a:r>
                        <a:rPr lang="zh-TW" sz="1400" kern="100" dirty="0" smtClean="0">
                          <a:effectLst/>
                        </a:rPr>
                        <a:t>內容</a:t>
                      </a:r>
                      <a:endParaRPr lang="en-US" sz="1400" kern="100" dirty="0">
                        <a:effectLst/>
                        <a:latin typeface="Calibri"/>
                        <a:ea typeface="新細明體"/>
                        <a:cs typeface="Times New Roman"/>
                      </a:endParaRPr>
                    </a:p>
                  </a:txBody>
                  <a:tcPr marL="68580" marR="68580" marT="0" marB="0"/>
                </a:tc>
                <a:tc>
                  <a:txBody>
                    <a:bodyPr/>
                    <a:lstStyle/>
                    <a:p>
                      <a:pPr marL="0" marR="0" algn="ctr">
                        <a:lnSpc>
                          <a:spcPct val="115000"/>
                        </a:lnSpc>
                        <a:spcBef>
                          <a:spcPts val="0"/>
                        </a:spcBef>
                        <a:spcAft>
                          <a:spcPts val="0"/>
                        </a:spcAft>
                      </a:pPr>
                      <a:r>
                        <a:rPr lang="zh-TW" sz="1400" kern="100" dirty="0">
                          <a:effectLst/>
                        </a:rPr>
                        <a:t>主持</a:t>
                      </a:r>
                      <a:r>
                        <a:rPr lang="en-US" sz="1400" kern="100" dirty="0">
                          <a:effectLst/>
                        </a:rPr>
                        <a:t>/</a:t>
                      </a:r>
                      <a:r>
                        <a:rPr lang="zh-TW" sz="1400" kern="100" dirty="0">
                          <a:effectLst/>
                        </a:rPr>
                        <a:t>講者</a:t>
                      </a:r>
                      <a:endParaRPr lang="en-US" sz="1400" kern="100" dirty="0">
                        <a:effectLst/>
                        <a:latin typeface="Calibri"/>
                        <a:ea typeface="新細明體"/>
                        <a:cs typeface="Times New Roman"/>
                      </a:endParaRPr>
                    </a:p>
                  </a:txBody>
                  <a:tcPr marL="68580" marR="68580" marT="0" marB="0"/>
                </a:tc>
                <a:tc>
                  <a:txBody>
                    <a:bodyPr/>
                    <a:lstStyle/>
                    <a:p>
                      <a:pPr marL="0" marR="0" algn="ctr">
                        <a:lnSpc>
                          <a:spcPct val="115000"/>
                        </a:lnSpc>
                        <a:spcBef>
                          <a:spcPts val="0"/>
                        </a:spcBef>
                        <a:spcAft>
                          <a:spcPts val="0"/>
                        </a:spcAft>
                      </a:pPr>
                      <a:r>
                        <a:rPr lang="zh-TW" sz="1400" kern="100" dirty="0">
                          <a:effectLst/>
                        </a:rPr>
                        <a:t>場地</a:t>
                      </a:r>
                      <a:endParaRPr lang="en-US" sz="1400" kern="100" dirty="0">
                        <a:effectLst/>
                        <a:latin typeface="Calibri"/>
                        <a:ea typeface="新細明體"/>
                        <a:cs typeface="Times New Roman"/>
                      </a:endParaRPr>
                    </a:p>
                  </a:txBody>
                  <a:tcPr marL="68580" marR="68580" marT="0" marB="0"/>
                </a:tc>
              </a:tr>
              <a:tr h="436158">
                <a:tc gridSpan="3">
                  <a:txBody>
                    <a:bodyPr/>
                    <a:lstStyle/>
                    <a:p>
                      <a:pPr marL="0" marR="0">
                        <a:lnSpc>
                          <a:spcPct val="115000"/>
                        </a:lnSpc>
                        <a:spcBef>
                          <a:spcPts val="0"/>
                        </a:spcBef>
                        <a:spcAft>
                          <a:spcPts val="0"/>
                        </a:spcAft>
                      </a:pPr>
                      <a:r>
                        <a:rPr lang="zh-TW" sz="1400" kern="100" dirty="0">
                          <a:effectLst/>
                        </a:rPr>
                        <a:t>下午</a:t>
                      </a:r>
                      <a:r>
                        <a:rPr lang="en-US" sz="1400" kern="100" dirty="0">
                          <a:effectLst/>
                        </a:rPr>
                        <a:t>2:00-2:30</a:t>
                      </a:r>
                      <a:endParaRPr lang="en-US" sz="1400" kern="100" dirty="0">
                        <a:effectLst/>
                        <a:latin typeface="Calibri"/>
                        <a:ea typeface="新細明體"/>
                        <a:cs typeface="Times New Roman"/>
                      </a:endParaRPr>
                    </a:p>
                  </a:txBody>
                  <a:tcPr marL="68580" marR="68580" marT="0" marB="0" anchor="ctr"/>
                </a:tc>
                <a:tc hMerge="1">
                  <a:txBody>
                    <a:bodyPr/>
                    <a:lstStyle/>
                    <a:p>
                      <a:endParaRPr lang="en-US"/>
                    </a:p>
                  </a:txBody>
                  <a:tcPr/>
                </a:tc>
                <a:tc hMerge="1">
                  <a:txBody>
                    <a:bodyPr/>
                    <a:lstStyle/>
                    <a:p>
                      <a:endParaRPr lang="en-US"/>
                    </a:p>
                  </a:txBody>
                  <a:tcPr/>
                </a:tc>
                <a:tc rowSpan="7">
                  <a:txBody>
                    <a:bodyPr/>
                    <a:lstStyle/>
                    <a:p>
                      <a:pPr marL="0" marR="0" algn="ctr">
                        <a:lnSpc>
                          <a:spcPct val="115000"/>
                        </a:lnSpc>
                        <a:spcBef>
                          <a:spcPts val="0"/>
                        </a:spcBef>
                        <a:spcAft>
                          <a:spcPts val="0"/>
                        </a:spcAft>
                      </a:pPr>
                      <a:r>
                        <a:rPr lang="en-US" sz="1400" kern="100">
                          <a:effectLst/>
                        </a:rPr>
                        <a:t>Rm220</a:t>
                      </a:r>
                      <a:endParaRPr lang="en-US" sz="1400" kern="100">
                        <a:effectLst/>
                        <a:latin typeface="Calibri"/>
                        <a:ea typeface="新細明體"/>
                        <a:cs typeface="Times New Roman"/>
                      </a:endParaRPr>
                    </a:p>
                  </a:txBody>
                  <a:tcPr marL="68580" marR="68580" marT="0" marB="0" anchor="ctr"/>
                </a:tc>
              </a:tr>
              <a:tr h="294149">
                <a:tc>
                  <a:txBody>
                    <a:bodyPr/>
                    <a:lstStyle/>
                    <a:p>
                      <a:pPr marL="0" marR="0" algn="ctr">
                        <a:lnSpc>
                          <a:spcPct val="115000"/>
                        </a:lnSpc>
                        <a:spcBef>
                          <a:spcPts val="0"/>
                        </a:spcBef>
                        <a:spcAft>
                          <a:spcPts val="0"/>
                        </a:spcAft>
                      </a:pPr>
                      <a:r>
                        <a:rPr lang="en-US" sz="1400" kern="100">
                          <a:effectLst/>
                        </a:rPr>
                        <a:t>1</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歡迎</a:t>
                      </a:r>
                      <a:r>
                        <a:rPr lang="zh-TW" sz="1400" kern="100" dirty="0" smtClean="0">
                          <a:effectLst/>
                        </a:rPr>
                        <a:t>出席</a:t>
                      </a:r>
                      <a:r>
                        <a:rPr kumimoji="0" lang="zh-TW" altLang="en-US" sz="1400" kern="100" dirty="0" smtClean="0">
                          <a:solidFill>
                            <a:schemeClr val="dk1"/>
                          </a:solidFill>
                          <a:effectLst/>
                          <a:latin typeface="+mn-lt"/>
                          <a:ea typeface="+mn-ea"/>
                          <a:cs typeface="+mn-cs"/>
                        </a:rPr>
                        <a:t>首次先導學校會議</a:t>
                      </a:r>
                      <a:endParaRPr kumimoji="0" lang="en-US" sz="1400" kern="1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zh-TW" sz="1400" kern="100" dirty="0">
                          <a:effectLst/>
                        </a:rPr>
                        <a:t>鄧立光主任</a:t>
                      </a:r>
                      <a:endParaRPr lang="en-US" sz="1400" kern="100" dirty="0">
                        <a:effectLst/>
                        <a:latin typeface="Calibri"/>
                        <a:ea typeface="新細明體"/>
                        <a:cs typeface="Times New Roman"/>
                      </a:endParaRPr>
                    </a:p>
                  </a:txBody>
                  <a:tcPr marL="68580" marR="68580" marT="0" marB="0"/>
                </a:tc>
                <a:tc vMerge="1">
                  <a:txBody>
                    <a:bodyPr/>
                    <a:lstStyle/>
                    <a:p>
                      <a:endParaRPr lang="en-US"/>
                    </a:p>
                  </a:txBody>
                  <a:tcPr/>
                </a:tc>
              </a:tr>
              <a:tr h="294149">
                <a:tc>
                  <a:txBody>
                    <a:bodyPr/>
                    <a:lstStyle/>
                    <a:p>
                      <a:pPr marL="0" marR="0" algn="ctr">
                        <a:lnSpc>
                          <a:spcPct val="115000"/>
                        </a:lnSpc>
                        <a:spcBef>
                          <a:spcPts val="0"/>
                        </a:spcBef>
                        <a:spcAft>
                          <a:spcPts val="0"/>
                        </a:spcAft>
                      </a:pPr>
                      <a:r>
                        <a:rPr lang="en-US" sz="1400" kern="100">
                          <a:effectLst/>
                        </a:rPr>
                        <a:t>2</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smtClean="0">
                          <a:effectLst/>
                        </a:rPr>
                        <a:t>「</a:t>
                      </a:r>
                      <a:r>
                        <a:rPr lang="zh-TW" altLang="en-US" sz="1400" kern="100" dirty="0" smtClean="0">
                          <a:effectLst/>
                        </a:rPr>
                        <a:t>中華</a:t>
                      </a:r>
                      <a:r>
                        <a:rPr lang="zh-TW" sz="1400" kern="100" dirty="0" smtClean="0">
                          <a:effectLst/>
                        </a:rPr>
                        <a:t>禮儀教育」</a:t>
                      </a:r>
                      <a:r>
                        <a:rPr lang="zh-TW" sz="1400" kern="100" dirty="0">
                          <a:effectLst/>
                        </a:rPr>
                        <a:t>項目及團隊簡介</a:t>
                      </a:r>
                      <a:endParaRPr lang="en-US" sz="1400" kern="100" dirty="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鄧立光主任</a:t>
                      </a:r>
                      <a:endParaRPr lang="en-US" sz="1400" kern="100" dirty="0">
                        <a:effectLst/>
                        <a:latin typeface="Calibri"/>
                        <a:ea typeface="新細明體"/>
                        <a:cs typeface="Times New Roman"/>
                      </a:endParaRPr>
                    </a:p>
                  </a:txBody>
                  <a:tcPr marL="68580" marR="68580" marT="0" marB="0"/>
                </a:tc>
                <a:tc vMerge="1">
                  <a:txBody>
                    <a:bodyPr/>
                    <a:lstStyle/>
                    <a:p>
                      <a:endParaRPr lang="en-US"/>
                    </a:p>
                  </a:txBody>
                  <a:tcPr/>
                </a:tc>
              </a:tr>
              <a:tr h="501273">
                <a:tc gridSpan="3">
                  <a:txBody>
                    <a:bodyPr/>
                    <a:lstStyle/>
                    <a:p>
                      <a:pPr marL="0" marR="0">
                        <a:lnSpc>
                          <a:spcPct val="115000"/>
                        </a:lnSpc>
                        <a:spcBef>
                          <a:spcPts val="0"/>
                        </a:spcBef>
                        <a:spcAft>
                          <a:spcPts val="0"/>
                        </a:spcAft>
                      </a:pPr>
                      <a:r>
                        <a:rPr lang="zh-TW" sz="1400" kern="100" dirty="0">
                          <a:effectLst/>
                        </a:rPr>
                        <a:t>下午</a:t>
                      </a:r>
                      <a:r>
                        <a:rPr lang="en-US" sz="1400" kern="100" dirty="0">
                          <a:effectLst/>
                        </a:rPr>
                        <a:t>2:30-3:00</a:t>
                      </a:r>
                      <a:endParaRPr lang="en-US" sz="1400" kern="100" dirty="0">
                        <a:effectLst/>
                        <a:latin typeface="Calibri"/>
                        <a:ea typeface="新細明體"/>
                        <a:cs typeface="Times New Roman"/>
                      </a:endParaRPr>
                    </a:p>
                  </a:txBody>
                  <a:tcPr marL="68580" marR="68580" marT="0" marB="0" anchor="ctr"/>
                </a:tc>
                <a:tc hMerge="1">
                  <a:txBody>
                    <a:bodyPr/>
                    <a:lstStyle/>
                    <a:p>
                      <a:endParaRPr lang="en-US"/>
                    </a:p>
                  </a:txBody>
                  <a:tcPr/>
                </a:tc>
                <a:tc hMerge="1">
                  <a:txBody>
                    <a:bodyPr/>
                    <a:lstStyle/>
                    <a:p>
                      <a:endParaRPr lang="en-US"/>
                    </a:p>
                  </a:txBody>
                  <a:tcPr/>
                </a:tc>
                <a:tc vMerge="1">
                  <a:txBody>
                    <a:bodyPr/>
                    <a:lstStyle/>
                    <a:p>
                      <a:endParaRPr lang="en-US"/>
                    </a:p>
                  </a:txBody>
                  <a:tcPr/>
                </a:tc>
              </a:tr>
              <a:tr h="294149">
                <a:tc>
                  <a:txBody>
                    <a:bodyPr/>
                    <a:lstStyle/>
                    <a:p>
                      <a:pPr marL="0" marR="0" algn="ctr">
                        <a:lnSpc>
                          <a:spcPct val="115000"/>
                        </a:lnSpc>
                        <a:spcBef>
                          <a:spcPts val="0"/>
                        </a:spcBef>
                        <a:spcAft>
                          <a:spcPts val="0"/>
                        </a:spcAft>
                      </a:pPr>
                      <a:r>
                        <a:rPr lang="en-US" sz="1400" kern="100">
                          <a:effectLst/>
                        </a:rPr>
                        <a:t>3</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a:effectLst/>
                        </a:rPr>
                        <a:t>先導學校計劃簡介</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鄧立光主任</a:t>
                      </a:r>
                      <a:endParaRPr lang="en-US" sz="1400" kern="100" dirty="0">
                        <a:effectLst/>
                        <a:latin typeface="Calibri"/>
                        <a:ea typeface="新細明體"/>
                        <a:cs typeface="Times New Roman"/>
                      </a:endParaRPr>
                    </a:p>
                  </a:txBody>
                  <a:tcPr marL="68580" marR="68580" marT="0" marB="0"/>
                </a:tc>
                <a:tc vMerge="1">
                  <a:txBody>
                    <a:bodyPr/>
                    <a:lstStyle/>
                    <a:p>
                      <a:endParaRPr lang="en-US"/>
                    </a:p>
                  </a:txBody>
                  <a:tcPr/>
                </a:tc>
              </a:tr>
              <a:tr h="294149">
                <a:tc>
                  <a:txBody>
                    <a:bodyPr/>
                    <a:lstStyle/>
                    <a:p>
                      <a:pPr marL="0" marR="0" algn="ctr">
                        <a:lnSpc>
                          <a:spcPct val="115000"/>
                        </a:lnSpc>
                        <a:spcBef>
                          <a:spcPts val="0"/>
                        </a:spcBef>
                        <a:spcAft>
                          <a:spcPts val="0"/>
                        </a:spcAft>
                      </a:pPr>
                      <a:r>
                        <a:rPr lang="en-US" sz="1400" kern="100">
                          <a:effectLst/>
                        </a:rPr>
                        <a:t>4</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交流討論</a:t>
                      </a:r>
                      <a:r>
                        <a:rPr lang="en-US" sz="1400" kern="100" dirty="0">
                          <a:effectLst/>
                        </a:rPr>
                        <a:t> (</a:t>
                      </a:r>
                      <a:r>
                        <a:rPr lang="zh-TW" sz="1400" kern="100" dirty="0">
                          <a:effectLst/>
                        </a:rPr>
                        <a:t>一</a:t>
                      </a:r>
                      <a:r>
                        <a:rPr lang="en-US" sz="1400" kern="100" dirty="0">
                          <a:effectLst/>
                        </a:rPr>
                        <a:t>)</a:t>
                      </a:r>
                      <a:endParaRPr lang="en-US" sz="1400" kern="100" dirty="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許守仁博士</a:t>
                      </a:r>
                      <a:endParaRPr lang="en-US" sz="1400" kern="100" dirty="0">
                        <a:effectLst/>
                        <a:latin typeface="Calibri"/>
                        <a:ea typeface="新細明體"/>
                        <a:cs typeface="Times New Roman"/>
                      </a:endParaRPr>
                    </a:p>
                  </a:txBody>
                  <a:tcPr marL="68580" marR="68580" marT="0" marB="0"/>
                </a:tc>
                <a:tc vMerge="1">
                  <a:txBody>
                    <a:bodyPr/>
                    <a:lstStyle/>
                    <a:p>
                      <a:endParaRPr lang="en-US"/>
                    </a:p>
                  </a:txBody>
                  <a:tcPr/>
                </a:tc>
              </a:tr>
              <a:tr h="389648">
                <a:tc gridSpan="3">
                  <a:txBody>
                    <a:bodyPr/>
                    <a:lstStyle/>
                    <a:p>
                      <a:pPr marL="0" marR="0">
                        <a:lnSpc>
                          <a:spcPct val="115000"/>
                        </a:lnSpc>
                        <a:spcBef>
                          <a:spcPts val="0"/>
                        </a:spcBef>
                        <a:spcAft>
                          <a:spcPts val="0"/>
                        </a:spcAft>
                      </a:pPr>
                      <a:r>
                        <a:rPr lang="zh-TW" sz="1400" kern="100" dirty="0">
                          <a:effectLst/>
                        </a:rPr>
                        <a:t>下午</a:t>
                      </a:r>
                      <a:r>
                        <a:rPr lang="en-US" sz="1400" kern="100" dirty="0">
                          <a:effectLst/>
                        </a:rPr>
                        <a:t>3:00-4:00</a:t>
                      </a:r>
                      <a:endParaRPr lang="en-US" sz="1400" kern="100" dirty="0">
                        <a:effectLst/>
                        <a:latin typeface="Calibri"/>
                        <a:ea typeface="新細明體"/>
                        <a:cs typeface="Times New Roman"/>
                      </a:endParaRPr>
                    </a:p>
                  </a:txBody>
                  <a:tcPr marL="68580" marR="68580" marT="0" marB="0" anchor="ctr"/>
                </a:tc>
                <a:tc hMerge="1">
                  <a:txBody>
                    <a:bodyPr/>
                    <a:lstStyle/>
                    <a:p>
                      <a:endParaRPr lang="en-US"/>
                    </a:p>
                  </a:txBody>
                  <a:tcPr/>
                </a:tc>
                <a:tc hMerge="1">
                  <a:txBody>
                    <a:bodyPr/>
                    <a:lstStyle/>
                    <a:p>
                      <a:endParaRPr lang="en-US"/>
                    </a:p>
                  </a:txBody>
                  <a:tcPr/>
                </a:tc>
                <a:tc vMerge="1">
                  <a:txBody>
                    <a:bodyPr/>
                    <a:lstStyle/>
                    <a:p>
                      <a:endParaRPr lang="en-US"/>
                    </a:p>
                  </a:txBody>
                  <a:tcPr/>
                </a:tc>
              </a:tr>
              <a:tr h="1234373">
                <a:tc>
                  <a:txBody>
                    <a:bodyPr/>
                    <a:lstStyle/>
                    <a:p>
                      <a:pPr marL="0" marR="0" algn="ctr">
                        <a:lnSpc>
                          <a:spcPct val="115000"/>
                        </a:lnSpc>
                        <a:spcBef>
                          <a:spcPts val="0"/>
                        </a:spcBef>
                        <a:spcAft>
                          <a:spcPts val="0"/>
                        </a:spcAft>
                      </a:pPr>
                      <a:r>
                        <a:rPr lang="en-US" sz="1400" kern="100">
                          <a:effectLst/>
                        </a:rPr>
                        <a:t>5</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a:effectLst/>
                        </a:rPr>
                        <a:t>分組活動：先導學校計劃落實方案構思</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a:effectLst/>
                        </a:rPr>
                        <a:t>招祥麒校長：中學</a:t>
                      </a:r>
                      <a:endParaRPr lang="en-US" sz="1400" kern="100">
                        <a:effectLst/>
                      </a:endParaRPr>
                    </a:p>
                    <a:p>
                      <a:pPr marL="0" marR="0">
                        <a:lnSpc>
                          <a:spcPct val="115000"/>
                        </a:lnSpc>
                        <a:spcBef>
                          <a:spcPts val="0"/>
                        </a:spcBef>
                        <a:spcAft>
                          <a:spcPts val="0"/>
                        </a:spcAft>
                      </a:pPr>
                      <a:r>
                        <a:rPr lang="zh-TW" sz="1400" kern="100">
                          <a:effectLst/>
                        </a:rPr>
                        <a:t>梁振威老師：小學</a:t>
                      </a:r>
                      <a:endParaRPr lang="en-US" sz="1400" kern="100">
                        <a:effectLst/>
                      </a:endParaRPr>
                    </a:p>
                    <a:p>
                      <a:pPr marL="0" marR="0">
                        <a:lnSpc>
                          <a:spcPct val="115000"/>
                        </a:lnSpc>
                        <a:spcBef>
                          <a:spcPts val="0"/>
                        </a:spcBef>
                        <a:spcAft>
                          <a:spcPts val="0"/>
                        </a:spcAft>
                      </a:pPr>
                      <a:r>
                        <a:rPr lang="zh-TW" sz="1400" kern="100">
                          <a:effectLst/>
                        </a:rPr>
                        <a:t>許守仁博士：幼稚園</a:t>
                      </a:r>
                      <a:endParaRPr lang="en-US" sz="1400" kern="100">
                        <a:effectLst/>
                        <a:latin typeface="Calibri"/>
                        <a:ea typeface="新細明體"/>
                        <a:cs typeface="Times New Roman"/>
                      </a:endParaRPr>
                    </a:p>
                  </a:txBody>
                  <a:tcPr marL="68580" marR="68580" marT="0" marB="0"/>
                </a:tc>
                <a:tc>
                  <a:txBody>
                    <a:bodyPr/>
                    <a:lstStyle/>
                    <a:p>
                      <a:pPr marL="0" marR="0" algn="ctr">
                        <a:lnSpc>
                          <a:spcPct val="115000"/>
                        </a:lnSpc>
                        <a:spcBef>
                          <a:spcPts val="0"/>
                        </a:spcBef>
                        <a:spcAft>
                          <a:spcPts val="0"/>
                        </a:spcAft>
                      </a:pPr>
                      <a:r>
                        <a:rPr lang="zh-TW" sz="1400" kern="100" dirty="0">
                          <a:effectLst/>
                        </a:rPr>
                        <a:t>分</a:t>
                      </a:r>
                      <a:r>
                        <a:rPr lang="en-US" sz="1400" kern="100" dirty="0">
                          <a:effectLst/>
                        </a:rPr>
                        <a:t>3</a:t>
                      </a:r>
                      <a:r>
                        <a:rPr lang="zh-TW" sz="1400" kern="100" dirty="0">
                          <a:effectLst/>
                        </a:rPr>
                        <a:t>個場地討論：</a:t>
                      </a:r>
                      <a:endParaRPr lang="en-US" sz="1400" kern="100" dirty="0">
                        <a:effectLst/>
                      </a:endParaRPr>
                    </a:p>
                    <a:p>
                      <a:pPr marL="0" marR="0" algn="ctr">
                        <a:lnSpc>
                          <a:spcPct val="115000"/>
                        </a:lnSpc>
                        <a:spcBef>
                          <a:spcPts val="0"/>
                        </a:spcBef>
                        <a:spcAft>
                          <a:spcPts val="0"/>
                        </a:spcAft>
                      </a:pPr>
                      <a:r>
                        <a:rPr lang="en-US" sz="1400" kern="100" dirty="0">
                          <a:effectLst/>
                        </a:rPr>
                        <a:t>Rm216(</a:t>
                      </a:r>
                      <a:r>
                        <a:rPr lang="zh-TW" sz="1400" kern="100" dirty="0">
                          <a:effectLst/>
                        </a:rPr>
                        <a:t>中</a:t>
                      </a:r>
                      <a:r>
                        <a:rPr lang="en-US" sz="1400" kern="100" dirty="0">
                          <a:effectLst/>
                        </a:rPr>
                        <a:t>)</a:t>
                      </a:r>
                    </a:p>
                    <a:p>
                      <a:pPr marL="0" marR="0" algn="ctr">
                        <a:lnSpc>
                          <a:spcPct val="115000"/>
                        </a:lnSpc>
                        <a:spcBef>
                          <a:spcPts val="0"/>
                        </a:spcBef>
                        <a:spcAft>
                          <a:spcPts val="0"/>
                        </a:spcAft>
                      </a:pPr>
                      <a:r>
                        <a:rPr lang="en-US" sz="1400" kern="100" dirty="0">
                          <a:effectLst/>
                        </a:rPr>
                        <a:t>Rm218(</a:t>
                      </a:r>
                      <a:r>
                        <a:rPr lang="zh-TW" sz="1400" kern="100" dirty="0">
                          <a:effectLst/>
                        </a:rPr>
                        <a:t>小</a:t>
                      </a:r>
                      <a:r>
                        <a:rPr lang="en-US" sz="1400" kern="100" dirty="0">
                          <a:effectLst/>
                        </a:rPr>
                        <a:t>)</a:t>
                      </a:r>
                    </a:p>
                    <a:p>
                      <a:pPr marL="0" marR="0" algn="ctr">
                        <a:lnSpc>
                          <a:spcPct val="115000"/>
                        </a:lnSpc>
                        <a:spcBef>
                          <a:spcPts val="0"/>
                        </a:spcBef>
                        <a:spcAft>
                          <a:spcPts val="0"/>
                        </a:spcAft>
                      </a:pPr>
                      <a:r>
                        <a:rPr lang="en-US" sz="1400" kern="100" dirty="0">
                          <a:effectLst/>
                        </a:rPr>
                        <a:t>Rm220(</a:t>
                      </a:r>
                      <a:r>
                        <a:rPr lang="zh-TW" sz="1400" kern="100" dirty="0">
                          <a:effectLst/>
                        </a:rPr>
                        <a:t>幼</a:t>
                      </a:r>
                      <a:r>
                        <a:rPr lang="en-US" sz="1400" kern="100" dirty="0">
                          <a:effectLst/>
                        </a:rPr>
                        <a:t>)</a:t>
                      </a:r>
                      <a:endParaRPr lang="en-US" sz="1400" kern="100" dirty="0">
                        <a:effectLst/>
                        <a:latin typeface="Calibri"/>
                        <a:ea typeface="新細明體"/>
                        <a:cs typeface="Times New Roman"/>
                      </a:endParaRPr>
                    </a:p>
                  </a:txBody>
                  <a:tcPr marL="68580" marR="68580" marT="0" marB="0"/>
                </a:tc>
              </a:tr>
              <a:tr h="473368">
                <a:tc gridSpan="3">
                  <a:txBody>
                    <a:bodyPr/>
                    <a:lstStyle/>
                    <a:p>
                      <a:pPr marL="0" marR="0">
                        <a:lnSpc>
                          <a:spcPct val="115000"/>
                        </a:lnSpc>
                        <a:spcBef>
                          <a:spcPts val="0"/>
                        </a:spcBef>
                        <a:spcAft>
                          <a:spcPts val="0"/>
                        </a:spcAft>
                      </a:pPr>
                      <a:r>
                        <a:rPr lang="zh-TW" sz="1400" kern="100">
                          <a:effectLst/>
                        </a:rPr>
                        <a:t>下午</a:t>
                      </a:r>
                      <a:r>
                        <a:rPr lang="en-US" sz="1400" kern="100">
                          <a:effectLst/>
                        </a:rPr>
                        <a:t>4:00-4:30</a:t>
                      </a:r>
                      <a:endParaRPr lang="en-US" sz="1400" kern="100">
                        <a:effectLst/>
                        <a:latin typeface="Calibri"/>
                        <a:ea typeface="新細明體"/>
                        <a:cs typeface="Times New Roman"/>
                      </a:endParaRPr>
                    </a:p>
                  </a:txBody>
                  <a:tcPr marL="68580" marR="68580" marT="0" marB="0" anchor="ctr"/>
                </a:tc>
                <a:tc hMerge="1">
                  <a:txBody>
                    <a:bodyPr/>
                    <a:lstStyle/>
                    <a:p>
                      <a:endParaRPr lang="en-US"/>
                    </a:p>
                  </a:txBody>
                  <a:tcPr/>
                </a:tc>
                <a:tc hMerge="1">
                  <a:txBody>
                    <a:bodyPr/>
                    <a:lstStyle/>
                    <a:p>
                      <a:endParaRPr lang="en-US"/>
                    </a:p>
                  </a:txBody>
                  <a:tcPr/>
                </a:tc>
                <a:tc rowSpan="5">
                  <a:txBody>
                    <a:bodyPr/>
                    <a:lstStyle/>
                    <a:p>
                      <a:pPr marL="0" marR="0" algn="ctr">
                        <a:lnSpc>
                          <a:spcPct val="115000"/>
                        </a:lnSpc>
                        <a:spcBef>
                          <a:spcPts val="0"/>
                        </a:spcBef>
                        <a:spcAft>
                          <a:spcPts val="0"/>
                        </a:spcAft>
                      </a:pPr>
                      <a:r>
                        <a:rPr lang="en-US" sz="1400" kern="100" dirty="0">
                          <a:effectLst/>
                        </a:rPr>
                        <a:t>Rm220</a:t>
                      </a:r>
                      <a:endParaRPr lang="en-US" sz="1400" kern="100" dirty="0">
                        <a:effectLst/>
                        <a:latin typeface="Calibri"/>
                        <a:ea typeface="新細明體"/>
                        <a:cs typeface="Times New Roman"/>
                      </a:endParaRPr>
                    </a:p>
                  </a:txBody>
                  <a:tcPr marL="68580" marR="68580" marT="0" marB="0" anchor="ctr"/>
                </a:tc>
              </a:tr>
              <a:tr h="294149">
                <a:tc>
                  <a:txBody>
                    <a:bodyPr/>
                    <a:lstStyle/>
                    <a:p>
                      <a:pPr marL="0" marR="0" algn="ctr">
                        <a:lnSpc>
                          <a:spcPct val="115000"/>
                        </a:lnSpc>
                        <a:spcBef>
                          <a:spcPts val="0"/>
                        </a:spcBef>
                        <a:spcAft>
                          <a:spcPts val="0"/>
                        </a:spcAft>
                      </a:pPr>
                      <a:r>
                        <a:rPr lang="en-US" sz="1400" kern="100">
                          <a:effectLst/>
                        </a:rPr>
                        <a:t>6</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a:effectLst/>
                        </a:rPr>
                        <a:t>交流討論</a:t>
                      </a:r>
                      <a:r>
                        <a:rPr lang="en-US" sz="1400" kern="100">
                          <a:effectLst/>
                        </a:rPr>
                        <a:t> (</a:t>
                      </a:r>
                      <a:r>
                        <a:rPr lang="zh-TW" sz="1400" kern="100">
                          <a:effectLst/>
                        </a:rPr>
                        <a:t>二</a:t>
                      </a:r>
                      <a:r>
                        <a:rPr lang="en-US" sz="1400" kern="100">
                          <a:effectLst/>
                        </a:rPr>
                        <a:t>)</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招祥麒校長</a:t>
                      </a:r>
                      <a:endParaRPr lang="en-US" sz="1400" kern="100" dirty="0">
                        <a:effectLst/>
                        <a:latin typeface="Calibri"/>
                        <a:ea typeface="新細明體"/>
                        <a:cs typeface="Times New Roman"/>
                      </a:endParaRPr>
                    </a:p>
                  </a:txBody>
                  <a:tcPr marL="68580" marR="68580" marT="0" marB="0"/>
                </a:tc>
                <a:tc vMerge="1">
                  <a:txBody>
                    <a:bodyPr/>
                    <a:lstStyle/>
                    <a:p>
                      <a:endParaRPr lang="en-US"/>
                    </a:p>
                  </a:txBody>
                  <a:tcPr/>
                </a:tc>
              </a:tr>
              <a:tr h="294149">
                <a:tc>
                  <a:txBody>
                    <a:bodyPr/>
                    <a:lstStyle/>
                    <a:p>
                      <a:pPr marL="0" marR="0" algn="ctr">
                        <a:lnSpc>
                          <a:spcPct val="115000"/>
                        </a:lnSpc>
                        <a:spcBef>
                          <a:spcPts val="0"/>
                        </a:spcBef>
                        <a:spcAft>
                          <a:spcPts val="0"/>
                        </a:spcAft>
                      </a:pPr>
                      <a:r>
                        <a:rPr lang="en-US" sz="1400" kern="100">
                          <a:effectLst/>
                        </a:rPr>
                        <a:t>7</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a:effectLst/>
                        </a:rPr>
                        <a:t>先導學校計劃持續宣傳支援工作簡介</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陳翠賢女士、周日發先生</a:t>
                      </a:r>
                      <a:endParaRPr lang="en-US" sz="1400" kern="100" dirty="0">
                        <a:effectLst/>
                        <a:latin typeface="Calibri"/>
                        <a:ea typeface="新細明體"/>
                        <a:cs typeface="Times New Roman"/>
                      </a:endParaRPr>
                    </a:p>
                  </a:txBody>
                  <a:tcPr marL="68580" marR="68580" marT="0" marB="0"/>
                </a:tc>
                <a:tc vMerge="1">
                  <a:txBody>
                    <a:bodyPr/>
                    <a:lstStyle/>
                    <a:p>
                      <a:endParaRPr lang="en-US"/>
                    </a:p>
                  </a:txBody>
                  <a:tcPr/>
                </a:tc>
              </a:tr>
              <a:tr h="294149">
                <a:tc>
                  <a:txBody>
                    <a:bodyPr/>
                    <a:lstStyle/>
                    <a:p>
                      <a:pPr marL="0" marR="0" algn="ctr">
                        <a:lnSpc>
                          <a:spcPct val="115000"/>
                        </a:lnSpc>
                        <a:spcBef>
                          <a:spcPts val="0"/>
                        </a:spcBef>
                        <a:spcAft>
                          <a:spcPts val="0"/>
                        </a:spcAft>
                      </a:pPr>
                      <a:r>
                        <a:rPr lang="en-US" sz="1400" kern="100">
                          <a:effectLst/>
                        </a:rPr>
                        <a:t>8</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a:effectLst/>
                        </a:rPr>
                        <a:t>會議總結</a:t>
                      </a:r>
                      <a:endParaRPr lang="en-US" sz="1400" kern="100">
                        <a:effectLst/>
                        <a:latin typeface="Calibri"/>
                        <a:ea typeface="新細明體"/>
                        <a:cs typeface="Times New Roman"/>
                      </a:endParaRPr>
                    </a:p>
                  </a:txBody>
                  <a:tcPr marL="68580" marR="68580" marT="0" marB="0"/>
                </a:tc>
                <a:tc>
                  <a:txBody>
                    <a:bodyPr/>
                    <a:lstStyle/>
                    <a:p>
                      <a:pPr marL="0" marR="0">
                        <a:lnSpc>
                          <a:spcPct val="115000"/>
                        </a:lnSpc>
                        <a:spcBef>
                          <a:spcPts val="0"/>
                        </a:spcBef>
                        <a:spcAft>
                          <a:spcPts val="0"/>
                        </a:spcAft>
                      </a:pPr>
                      <a:r>
                        <a:rPr lang="zh-TW" sz="1400" kern="100" dirty="0">
                          <a:effectLst/>
                        </a:rPr>
                        <a:t>鄧立光主任</a:t>
                      </a:r>
                      <a:endParaRPr lang="en-US" sz="1400" kern="100" dirty="0">
                        <a:effectLst/>
                        <a:latin typeface="Calibri"/>
                        <a:ea typeface="新細明體"/>
                        <a:cs typeface="Times New Roman"/>
                      </a:endParaRPr>
                    </a:p>
                  </a:txBody>
                  <a:tcPr marL="68580" marR="68580" marT="0" marB="0"/>
                </a:tc>
                <a:tc vMerge="1">
                  <a:txBody>
                    <a:bodyPr/>
                    <a:lstStyle/>
                    <a:p>
                      <a:endParaRPr lang="en-US"/>
                    </a:p>
                  </a:txBody>
                  <a:tcPr/>
                </a:tc>
              </a:tr>
              <a:tr h="398951">
                <a:tc gridSpan="3">
                  <a:txBody>
                    <a:bodyPr/>
                    <a:lstStyle/>
                    <a:p>
                      <a:pPr marL="0" marR="0">
                        <a:lnSpc>
                          <a:spcPct val="115000"/>
                        </a:lnSpc>
                        <a:spcBef>
                          <a:spcPts val="0"/>
                        </a:spcBef>
                        <a:spcAft>
                          <a:spcPts val="0"/>
                        </a:spcAft>
                      </a:pPr>
                      <a:r>
                        <a:rPr lang="zh-TW" sz="1400" kern="100" dirty="0">
                          <a:effectLst/>
                        </a:rPr>
                        <a:t>會議結束</a:t>
                      </a:r>
                      <a:endParaRPr lang="en-US" sz="1400" kern="100" dirty="0">
                        <a:effectLst/>
                        <a:latin typeface="Calibri"/>
                        <a:ea typeface="新細明體"/>
                        <a:cs typeface="Times New Roman"/>
                      </a:endParaRPr>
                    </a:p>
                  </a:txBody>
                  <a:tcPr marL="68580" marR="68580" marT="0" marB="0" anchor="ctr"/>
                </a:tc>
                <a:tc hMerge="1">
                  <a:txBody>
                    <a:bodyPr/>
                    <a:lstStyle/>
                    <a:p>
                      <a:endParaRPr lang="en-US"/>
                    </a:p>
                  </a:txBody>
                  <a:tcPr/>
                </a:tc>
                <a:tc hMerge="1">
                  <a:txBody>
                    <a:bodyPr/>
                    <a:lstStyle/>
                    <a:p>
                      <a:endParaRPr lang="en-US"/>
                    </a:p>
                  </a:txBody>
                  <a:tcPr/>
                </a:tc>
                <a:tc vMerge="1">
                  <a:txBody>
                    <a:bodyPr/>
                    <a:lstStyle/>
                    <a:p>
                      <a:endParaRPr lang="en-US"/>
                    </a:p>
                  </a:txBody>
                  <a:tcPr/>
                </a:tc>
              </a:tr>
            </a:tbl>
          </a:graphicData>
        </a:graphic>
      </p:graphicFrame>
      <p:sp>
        <p:nvSpPr>
          <p:cNvPr id="9" name="Rectangle 8"/>
          <p:cNvSpPr/>
          <p:nvPr/>
        </p:nvSpPr>
        <p:spPr>
          <a:xfrm>
            <a:off x="7020272" y="241484"/>
            <a:ext cx="1620957" cy="523220"/>
          </a:xfrm>
          <a:prstGeom prst="rect">
            <a:avLst/>
          </a:prstGeom>
        </p:spPr>
        <p:txBody>
          <a:bodyPr wrap="non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a:t>
            </a:r>
            <a:endParaRPr lang="en-US" sz="2800" b="1" dirty="0">
              <a:solidFill>
                <a:srgbClr val="00B050"/>
              </a:solidFill>
              <a:latin typeface="標楷體" panose="03000509000000000000" pitchFamily="65" charset="-120"/>
              <a:ea typeface="標楷體" panose="03000509000000000000" pitchFamily="65" charset="-120"/>
            </a:endParaRPr>
          </a:p>
        </p:txBody>
      </p:sp>
      <p:pic>
        <p:nvPicPr>
          <p:cNvPr id="5" name="Picture 2" descr="D:\中華禮儀教育\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142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707886"/>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具體說明先導學校計劃實施重要日程、實施方法、實踐步驟、對先導學校的期望</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472280"/>
            <a:ext cx="7560840" cy="4341096"/>
          </a:xfrm>
        </p:spPr>
        <p:txBody>
          <a:bodyPr>
            <a:normAutofit/>
          </a:bodyPr>
          <a:lstStyle/>
          <a:p>
            <a:pPr marL="0" indent="0">
              <a:buNone/>
            </a:pPr>
            <a:r>
              <a:rPr lang="zh-TW" altLang="en-US" sz="2000" b="1" dirty="0">
                <a:latin typeface="標楷體" panose="03000509000000000000" pitchFamily="65" charset="-120"/>
                <a:ea typeface="標楷體" panose="03000509000000000000" pitchFamily="65" charset="-120"/>
              </a:rPr>
              <a:t>先導學校計劃實踐步驟：</a:t>
            </a:r>
            <a:endParaRPr lang="en-US" altLang="zh-TW" sz="2000" b="1" dirty="0" smtClean="0">
              <a:latin typeface="標楷體" panose="03000509000000000000" pitchFamily="65" charset="-120"/>
              <a:ea typeface="標楷體" panose="03000509000000000000" pitchFamily="65" charset="-120"/>
            </a:endParaRPr>
          </a:p>
        </p:txBody>
      </p:sp>
      <p:graphicFrame>
        <p:nvGraphicFramePr>
          <p:cNvPr id="6" name="內容版面配置區 3"/>
          <p:cNvGraphicFramePr>
            <a:graphicFrameLocks/>
          </p:cNvGraphicFramePr>
          <p:nvPr>
            <p:extLst>
              <p:ext uri="{D42A27DB-BD31-4B8C-83A1-F6EECF244321}">
                <p14:modId xmlns:p14="http://schemas.microsoft.com/office/powerpoint/2010/main" val="42637026"/>
              </p:ext>
            </p:extLst>
          </p:nvPr>
        </p:nvGraphicFramePr>
        <p:xfrm>
          <a:off x="827584" y="3068960"/>
          <a:ext cx="792088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D:\中華禮儀教育\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75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707886"/>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具體說明先導學校計劃實施重要日程、實施方法、實踐步驟、對先導學校的期望</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472280"/>
            <a:ext cx="7560840" cy="4341096"/>
          </a:xfrm>
        </p:spPr>
        <p:txBody>
          <a:bodyPr>
            <a:normAutofit/>
          </a:bodyPr>
          <a:lstStyle/>
          <a:p>
            <a:pPr marL="0" indent="0">
              <a:buNone/>
            </a:pPr>
            <a:r>
              <a:rPr lang="zh-TW" altLang="en-US" sz="2000" b="1" dirty="0">
                <a:latin typeface="標楷體" panose="03000509000000000000" pitchFamily="65" charset="-120"/>
                <a:ea typeface="標楷體" panose="03000509000000000000" pitchFamily="65" charset="-120"/>
              </a:rPr>
              <a:t>先導學校計劃實踐步驟：</a:t>
            </a:r>
            <a:endParaRPr lang="en-US" altLang="zh-TW" sz="2000" b="1" dirty="0" smtClean="0">
              <a:latin typeface="標楷體" panose="03000509000000000000" pitchFamily="65" charset="-120"/>
              <a:ea typeface="標楷體" panose="03000509000000000000" pitchFamily="65" charset="-120"/>
            </a:endParaRPr>
          </a:p>
        </p:txBody>
      </p:sp>
      <p:graphicFrame>
        <p:nvGraphicFramePr>
          <p:cNvPr id="7" name="內容版面配置區 3"/>
          <p:cNvGraphicFramePr>
            <a:graphicFrameLocks/>
          </p:cNvGraphicFramePr>
          <p:nvPr>
            <p:extLst>
              <p:ext uri="{D42A27DB-BD31-4B8C-83A1-F6EECF244321}">
                <p14:modId xmlns:p14="http://schemas.microsoft.com/office/powerpoint/2010/main" val="2880971745"/>
              </p:ext>
            </p:extLst>
          </p:nvPr>
        </p:nvGraphicFramePr>
        <p:xfrm>
          <a:off x="827584" y="2996952"/>
          <a:ext cx="734481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D:\中華禮儀教育\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92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禮儀文明教育項目\Event Logo &amp; QR Cod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4248472" cy="7657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707886"/>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具體說明先導學校計劃實施重要日程、實施方法、實踐步驟、對先導學校的期望</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544288"/>
            <a:ext cx="7776864" cy="4341096"/>
          </a:xfrm>
        </p:spPr>
        <p:txBody>
          <a:bodyPr>
            <a:normAutofit/>
          </a:bodyPr>
          <a:lstStyle/>
          <a:p>
            <a:pPr marL="0" indent="0">
              <a:buNone/>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試行期內之意見諮詢：</a:t>
            </a:r>
            <a:endParaRPr lang="en-US" altLang="zh-TW" sz="2000" cap="small"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rPr>
              <a:t>1.</a:t>
            </a: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就校本教學實踐情況之意見諮詢：</a:t>
            </a:r>
            <a:endPar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dirty="0" smtClean="0">
                <a:latin typeface="標楷體" panose="03000509000000000000" pitchFamily="65" charset="-120"/>
                <a:ea typeface="標楷體" panose="03000509000000000000" pitchFamily="65" charset="-120"/>
              </a:rPr>
              <a:t>　　中學：招</a:t>
            </a:r>
            <a:r>
              <a:rPr lang="zh-TW" altLang="en-US" sz="2000" dirty="0">
                <a:latin typeface="標楷體" panose="03000509000000000000" pitchFamily="65" charset="-120"/>
                <a:ea typeface="標楷體" panose="03000509000000000000" pitchFamily="65" charset="-120"/>
              </a:rPr>
              <a:t>祥麒</a:t>
            </a:r>
            <a:r>
              <a:rPr lang="zh-TW" altLang="en-US" sz="2000" dirty="0" smtClean="0">
                <a:latin typeface="標楷體" panose="03000509000000000000" pitchFamily="65" charset="-120"/>
                <a:ea typeface="標楷體" panose="03000509000000000000" pitchFamily="65" charset="-120"/>
              </a:rPr>
              <a:t>校長　</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小學：</a:t>
            </a:r>
            <a:r>
              <a:rPr lang="zh-TW" altLang="en-US" sz="2000" dirty="0">
                <a:latin typeface="標楷體" panose="03000509000000000000" pitchFamily="65" charset="-120"/>
                <a:ea typeface="標楷體" panose="03000509000000000000" pitchFamily="65" charset="-120"/>
              </a:rPr>
              <a:t>梁振威老師　</a:t>
            </a: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幼稚園：許守仁博士</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cap="small"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rPr>
              <a:t>2.</a:t>
            </a:r>
            <a:r>
              <a:rPr lang="zh-TW" altLang="en-US" sz="2000" cap="small" dirty="0">
                <a:latin typeface="標楷體" panose="03000509000000000000" pitchFamily="65" charset="-120"/>
                <a:ea typeface="標楷體" panose="03000509000000000000" pitchFamily="65" charset="-120"/>
                <a:cs typeface="Times New Roman" panose="02020603050405020304" pitchFamily="18" charset="0"/>
              </a:rPr>
              <a:t>可</a:t>
            </a: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就項目計劃詳情之查詢</a:t>
            </a:r>
            <a:r>
              <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zh-TW" altLang="en-US" sz="2000" cap="small"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000" cap="small" dirty="0" smtClean="0">
                <a:latin typeface="標楷體" panose="03000509000000000000" pitchFamily="65" charset="-120"/>
                <a:ea typeface="標楷體" panose="03000509000000000000" pitchFamily="65" charset="-120"/>
                <a:cs typeface="Times New Roman" panose="02020603050405020304" pitchFamily="18" charset="0"/>
              </a:rPr>
              <a:t>　國學中心助理羅小姐</a:t>
            </a:r>
            <a:endParaRPr lang="en-US" altLang="zh-TW" sz="2000" cap="small"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000" cap="small" dirty="0" smtClean="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57138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禮儀文明教育項目\Event Logo &amp; QR Cod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4248472" cy="7657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707886"/>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具體說明先導學校計劃實施重要日程、實施方法、實踐步驟、對先導學校的期望</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755576" y="2400272"/>
            <a:ext cx="7560840" cy="4341096"/>
          </a:xfrm>
        </p:spPr>
        <p:txBody>
          <a:bodyPr>
            <a:normAutofit/>
          </a:bodyPr>
          <a:lstStyle/>
          <a:p>
            <a:pPr marL="0" lvl="0" indent="0">
              <a:buNone/>
            </a:pPr>
            <a:r>
              <a:rPr lang="zh-TW" altLang="en-US" sz="2000" b="1" dirty="0">
                <a:latin typeface="標楷體" panose="03000509000000000000" pitchFamily="65" charset="-120"/>
                <a:ea typeface="標楷體" panose="03000509000000000000" pitchFamily="65" charset="-120"/>
              </a:rPr>
              <a:t>對先導學校的</a:t>
            </a:r>
            <a:r>
              <a:rPr lang="zh-TW" altLang="en-US" sz="2000" b="1" dirty="0" smtClean="0">
                <a:latin typeface="標楷體" panose="03000509000000000000" pitchFamily="65" charset="-120"/>
                <a:ea typeface="標楷體" panose="03000509000000000000" pitchFamily="65" charset="-120"/>
              </a:rPr>
              <a:t>期望：</a:t>
            </a:r>
            <a:endParaRPr lang="en-US" altLang="zh-TW" sz="2000" b="1" dirty="0" smtClean="0">
              <a:latin typeface="標楷體" panose="03000509000000000000" pitchFamily="65" charset="-120"/>
              <a:ea typeface="標楷體" panose="03000509000000000000" pitchFamily="65" charset="-120"/>
            </a:endParaRPr>
          </a:p>
          <a:p>
            <a:pPr lvl="0"/>
            <a:r>
              <a:rPr lang="zh-TW" altLang="zh-HK" sz="2000" dirty="0">
                <a:latin typeface="標楷體" panose="03000509000000000000" pitchFamily="65" charset="-120"/>
                <a:ea typeface="標楷體" panose="03000509000000000000" pitchFamily="65" charset="-120"/>
              </a:rPr>
              <a:t>提供</a:t>
            </a:r>
            <a:r>
              <a:rPr lang="zh-TW" altLang="zh-HK" sz="2000" dirty="0" smtClean="0">
                <a:latin typeface="標楷體" panose="03000509000000000000" pitchFamily="65" charset="-120"/>
                <a:ea typeface="標楷體" panose="03000509000000000000" pitchFamily="65" charset="-120"/>
              </a:rPr>
              <a:t>計</a:t>
            </a:r>
            <a:r>
              <a:rPr lang="zh-TW" altLang="en-US" sz="2000" dirty="0" smtClean="0">
                <a:latin typeface="標楷體" panose="03000509000000000000" pitchFamily="65" charset="-120"/>
                <a:ea typeface="標楷體" panose="03000509000000000000" pitchFamily="65" charset="-120"/>
              </a:rPr>
              <a:t>劃</a:t>
            </a:r>
            <a:r>
              <a:rPr lang="zh-TW" altLang="zh-HK" sz="2000" dirty="0" smtClean="0">
                <a:latin typeface="標楷體" panose="03000509000000000000" pitchFamily="65" charset="-120"/>
                <a:ea typeface="標楷體" panose="03000509000000000000" pitchFamily="65" charset="-120"/>
              </a:rPr>
              <a:t>的</a:t>
            </a:r>
            <a:r>
              <a:rPr lang="zh-TW" altLang="zh-HK" sz="2000" dirty="0">
                <a:latin typeface="標楷體" panose="03000509000000000000" pitchFamily="65" charset="-120"/>
                <a:ea typeface="標楷體" panose="03000509000000000000" pitchFamily="65" charset="-120"/>
              </a:rPr>
              <a:t>負責人和相關教師</a:t>
            </a:r>
            <a:r>
              <a:rPr lang="zh-TW" altLang="en-US" sz="2000" dirty="0">
                <a:latin typeface="標楷體" panose="03000509000000000000" pitchFamily="65" charset="-120"/>
                <a:ea typeface="標楷體" panose="03000509000000000000" pitchFamily="65" charset="-120"/>
              </a:rPr>
              <a:t>，以便聯絡</a:t>
            </a:r>
            <a:endParaRPr lang="zh-TW" altLang="zh-HK" sz="2000" dirty="0">
              <a:latin typeface="標楷體" panose="03000509000000000000" pitchFamily="65" charset="-120"/>
              <a:ea typeface="標楷體" panose="03000509000000000000" pitchFamily="65" charset="-120"/>
            </a:endParaRPr>
          </a:p>
          <a:p>
            <a:pPr lvl="0"/>
            <a:r>
              <a:rPr lang="zh-TW" altLang="zh-HK" sz="2000" dirty="0">
                <a:latin typeface="標楷體" panose="03000509000000000000" pitchFamily="65" charset="-120"/>
                <a:ea typeface="標楷體" panose="03000509000000000000" pitchFamily="65" charset="-120"/>
              </a:rPr>
              <a:t>提供參與試驗的級別和班數</a:t>
            </a:r>
          </a:p>
          <a:p>
            <a:pPr lvl="0"/>
            <a:r>
              <a:rPr lang="zh-TW" altLang="zh-HK" sz="2000" dirty="0">
                <a:latin typeface="標楷體" panose="03000509000000000000" pitchFamily="65" charset="-120"/>
                <a:ea typeface="標楷體" panose="03000509000000000000" pitchFamily="65" charset="-120"/>
              </a:rPr>
              <a:t>開放課堂</a:t>
            </a:r>
            <a:r>
              <a:rPr lang="zh-TW" altLang="en-US" sz="2000" dirty="0">
                <a:latin typeface="標楷體" panose="03000509000000000000" pitchFamily="65" charset="-120"/>
                <a:ea typeface="標楷體" panose="03000509000000000000" pitchFamily="65" charset="-120"/>
              </a:rPr>
              <a:t>或課外活動</a:t>
            </a:r>
            <a:endParaRPr lang="zh-TW" altLang="zh-HK" sz="2000" dirty="0">
              <a:latin typeface="標楷體" panose="03000509000000000000" pitchFamily="65" charset="-120"/>
              <a:ea typeface="標楷體" panose="03000509000000000000" pitchFamily="65" charset="-120"/>
            </a:endParaRPr>
          </a:p>
          <a:p>
            <a:pPr lvl="0"/>
            <a:r>
              <a:rPr lang="zh-TW" altLang="zh-HK" sz="2000" dirty="0">
                <a:latin typeface="標楷體" panose="03000509000000000000" pitchFamily="65" charset="-120"/>
                <a:ea typeface="標楷體" panose="03000509000000000000" pitchFamily="65" charset="-120"/>
              </a:rPr>
              <a:t>出席</a:t>
            </a:r>
            <a:r>
              <a:rPr lang="zh-TW" altLang="en-US" sz="2000" dirty="0">
                <a:latin typeface="標楷體" panose="03000509000000000000" pitchFamily="65" charset="-120"/>
                <a:ea typeface="標楷體" panose="03000509000000000000" pitchFamily="65" charset="-120"/>
              </a:rPr>
              <a:t>本</a:t>
            </a:r>
            <a:r>
              <a:rPr lang="zh-TW" altLang="zh-HK" sz="2000" dirty="0" smtClean="0">
                <a:latin typeface="標楷體" panose="03000509000000000000" pitchFamily="65" charset="-120"/>
                <a:ea typeface="標楷體" panose="03000509000000000000" pitchFamily="65" charset="-120"/>
              </a:rPr>
              <a:t>計</a:t>
            </a:r>
            <a:r>
              <a:rPr lang="zh-TW" altLang="en-US" sz="2000" dirty="0" smtClean="0">
                <a:latin typeface="標楷體" panose="03000509000000000000" pitchFamily="65" charset="-120"/>
                <a:ea typeface="標楷體" panose="03000509000000000000" pitchFamily="65" charset="-120"/>
              </a:rPr>
              <a:t>劃的</a:t>
            </a:r>
            <a:r>
              <a:rPr lang="zh-TW" altLang="zh-HK" sz="2000" dirty="0">
                <a:latin typeface="標楷體" panose="03000509000000000000" pitchFamily="65" charset="-120"/>
                <a:ea typeface="標楷體" panose="03000509000000000000" pitchFamily="65" charset="-120"/>
              </a:rPr>
              <a:t>活動</a:t>
            </a:r>
          </a:p>
          <a:p>
            <a:pPr lvl="0"/>
            <a:r>
              <a:rPr lang="zh-TW" altLang="zh-HK" sz="2000" dirty="0">
                <a:latin typeface="標楷體" panose="03000509000000000000" pitchFamily="65" charset="-120"/>
                <a:ea typeface="標楷體" panose="03000509000000000000" pitchFamily="65" charset="-120"/>
              </a:rPr>
              <a:t>分享經驗與成果</a:t>
            </a:r>
          </a:p>
          <a:p>
            <a:pPr lvl="0">
              <a:buFont typeface="Wingdings" panose="05000000000000000000" pitchFamily="2" charset="2"/>
              <a:buChar char="q"/>
            </a:pPr>
            <a:endParaRPr lang="en-US" altLang="zh-TW" sz="2000" cap="small"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6785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禮儀文明教育項目\Event Logo &amp; QR Cod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4248472" cy="76576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quarter" idx="1"/>
          </p:nvPr>
        </p:nvSpPr>
        <p:spPr>
          <a:xfrm>
            <a:off x="755576" y="2132856"/>
            <a:ext cx="6984776" cy="4464496"/>
          </a:xfrm>
        </p:spPr>
        <p:txBody>
          <a:bodyPr>
            <a:normAutofit/>
          </a:bodyPr>
          <a:lstStyle/>
          <a:p>
            <a:pPr marL="0" indent="0">
              <a:buNone/>
            </a:pPr>
            <a:r>
              <a:rPr lang="zh-TW" altLang="en-US" sz="2000" dirty="0" smtClean="0">
                <a:latin typeface="標楷體" panose="03000509000000000000" pitchFamily="65" charset="-120"/>
                <a:ea typeface="標楷體" panose="03000509000000000000" pitchFamily="65" charset="-120"/>
              </a:rPr>
              <a:t>參與</a:t>
            </a:r>
            <a:r>
              <a:rPr lang="zh-TW" altLang="en-US" sz="2000" dirty="0">
                <a:latin typeface="標楷體" panose="03000509000000000000" pitchFamily="65" charset="-120"/>
                <a:ea typeface="標楷體" panose="03000509000000000000" pitchFamily="65" charset="-120"/>
              </a:rPr>
              <a:t>本項目的學校，均可獲得由香港中文大學文學院國學中心及清華大學中國經學研究院聯合頒發的參與學校證書及參與學校牌匾</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solidFill>
                  <a:srgbClr val="C00000"/>
                </a:solidFill>
                <a:latin typeface="標楷體" panose="03000509000000000000" pitchFamily="65" charset="-120"/>
                <a:ea typeface="標楷體" panose="03000509000000000000" pitchFamily="65" charset="-120"/>
              </a:rPr>
              <a:t>樣本：</a:t>
            </a:r>
            <a:endParaRPr lang="en-US" altLang="zh-TW" sz="2000"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Rectangle 5"/>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5" name="Rectangle 4"/>
          <p:cNvSpPr/>
          <p:nvPr/>
        </p:nvSpPr>
        <p:spPr>
          <a:xfrm>
            <a:off x="395536" y="1556792"/>
            <a:ext cx="8568952"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鼓勵</a:t>
            </a:r>
            <a:r>
              <a:rPr lang="zh-TW" altLang="en-US" sz="2000" b="1" dirty="0" smtClean="0">
                <a:latin typeface="標楷體" panose="03000509000000000000" pitchFamily="65" charset="-120"/>
                <a:ea typeface="標楷體" panose="03000509000000000000" pitchFamily="65" charset="-120"/>
              </a:rPr>
              <a:t>學校</a:t>
            </a: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參與</a:t>
            </a:r>
            <a:r>
              <a:rPr lang="zh-TW" altLang="en-US" sz="2000" b="1" cap="small" dirty="0">
                <a:latin typeface="標楷體" panose="03000509000000000000" pitchFamily="65" charset="-120"/>
                <a:ea typeface="標楷體" panose="03000509000000000000" pitchFamily="65" charset="-120"/>
                <a:cs typeface="Times New Roman" panose="02020603050405020304" pitchFamily="18" charset="0"/>
              </a:rPr>
              <a:t>及推動項目可持續發展</a:t>
            </a:r>
            <a:endParaRPr lang="en-US" sz="2000" b="1" dirty="0">
              <a:latin typeface="標楷體" panose="03000509000000000000" pitchFamily="65" charset="-120"/>
              <a:ea typeface="標楷體" panose="03000509000000000000" pitchFamily="65" charset="-120"/>
            </a:endParaRPr>
          </a:p>
        </p:txBody>
      </p:sp>
      <p:pic>
        <p:nvPicPr>
          <p:cNvPr id="8" name="Picture 2" descr="D:\中華禮儀教育\首次先導學校會議\麗澤中學2-450x31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356992"/>
            <a:ext cx="4824536" cy="337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36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
          </p:nvPr>
        </p:nvSpPr>
        <p:spPr>
          <a:xfrm>
            <a:off x="755576" y="2132856"/>
            <a:ext cx="6984776" cy="4464496"/>
          </a:xfrm>
        </p:spPr>
        <p:txBody>
          <a:bodyPr>
            <a:normAutofit/>
          </a:bodyPr>
          <a:lstStyle/>
          <a:p>
            <a:pPr marL="0" indent="0">
              <a:buNone/>
            </a:pPr>
            <a:r>
              <a:rPr lang="zh-TW" altLang="en-US" sz="2000" dirty="0" smtClean="0">
                <a:latin typeface="標楷體" panose="03000509000000000000" pitchFamily="65" charset="-120"/>
                <a:ea typeface="標楷體" panose="03000509000000000000" pitchFamily="65" charset="-120"/>
              </a:rPr>
              <a:t>參與</a:t>
            </a:r>
            <a:r>
              <a:rPr lang="zh-TW" altLang="en-US" sz="2000" dirty="0">
                <a:latin typeface="標楷體" panose="03000509000000000000" pitchFamily="65" charset="-120"/>
                <a:ea typeface="標楷體" panose="03000509000000000000" pitchFamily="65" charset="-120"/>
              </a:rPr>
              <a:t>本項目的學校，均可獲得由香港中文大學文學院國學中心及清華大學中國經學研究院聯合頒發的參與學校證書及參與學校牌匾</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solidFill>
                  <a:srgbClr val="C00000"/>
                </a:solidFill>
                <a:latin typeface="標楷體" panose="03000509000000000000" pitchFamily="65" charset="-120"/>
                <a:ea typeface="標楷體" panose="03000509000000000000" pitchFamily="65" charset="-120"/>
              </a:rPr>
              <a:t>樣本：</a:t>
            </a:r>
            <a:endParaRPr lang="en-US" altLang="zh-TW" sz="2000"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Rectangle 5"/>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5" name="Rectangle 4"/>
          <p:cNvSpPr/>
          <p:nvPr/>
        </p:nvSpPr>
        <p:spPr>
          <a:xfrm>
            <a:off x="395536" y="1556792"/>
            <a:ext cx="8568952"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鼓勵</a:t>
            </a:r>
            <a:r>
              <a:rPr lang="zh-TW" altLang="en-US" sz="2000" b="1" dirty="0" smtClean="0">
                <a:latin typeface="標楷體" panose="03000509000000000000" pitchFamily="65" charset="-120"/>
                <a:ea typeface="標楷體" panose="03000509000000000000" pitchFamily="65" charset="-120"/>
              </a:rPr>
              <a:t>學校</a:t>
            </a: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參與</a:t>
            </a:r>
            <a:r>
              <a:rPr lang="zh-TW" altLang="en-US" sz="2000" b="1" cap="small" dirty="0">
                <a:latin typeface="標楷體" panose="03000509000000000000" pitchFamily="65" charset="-120"/>
                <a:ea typeface="標楷體" panose="03000509000000000000" pitchFamily="65" charset="-120"/>
                <a:cs typeface="Times New Roman" panose="02020603050405020304" pitchFamily="18" charset="0"/>
              </a:rPr>
              <a:t>及推動項目可持續發展</a:t>
            </a:r>
            <a:endParaRPr lang="en-US" sz="2000" b="1" dirty="0">
              <a:latin typeface="標楷體" panose="03000509000000000000" pitchFamily="65" charset="-120"/>
              <a:ea typeface="標楷體" panose="03000509000000000000" pitchFamily="65" charset="-120"/>
            </a:endParaRPr>
          </a:p>
        </p:txBody>
      </p:sp>
      <p:pic>
        <p:nvPicPr>
          <p:cNvPr id="8"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D:\中華禮儀教育\首次先導學校會議\麗澤中學-450x31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376236"/>
            <a:ext cx="4464496" cy="312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16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
          </p:nvPr>
        </p:nvSpPr>
        <p:spPr>
          <a:xfrm>
            <a:off x="755576" y="2132856"/>
            <a:ext cx="6984776" cy="3744416"/>
          </a:xfrm>
        </p:spPr>
        <p:txBody>
          <a:bodyPr>
            <a:normAutofit/>
          </a:bodyPr>
          <a:lstStyle/>
          <a:p>
            <a:pPr marL="0" indent="0">
              <a:buNone/>
            </a:pPr>
            <a:r>
              <a:rPr lang="zh-TW" altLang="en-US" sz="2000" dirty="0" smtClean="0">
                <a:latin typeface="標楷體" panose="03000509000000000000" pitchFamily="65" charset="-120"/>
                <a:ea typeface="標楷體" panose="03000509000000000000" pitchFamily="65" charset="-120"/>
              </a:rPr>
              <a:t>參與</a:t>
            </a:r>
            <a:r>
              <a:rPr lang="zh-TW" altLang="en-US" sz="2000" dirty="0">
                <a:latin typeface="標楷體" panose="03000509000000000000" pitchFamily="65" charset="-120"/>
                <a:ea typeface="標楷體" panose="03000509000000000000" pitchFamily="65" charset="-120"/>
              </a:rPr>
              <a:t>學校將得到專業支援，包括清華大學中國經學研究院及香港中文大學文學院國學中心交流教學心得，表現優秀的學校會獲邀通過媒體平台專訪報導分享成果。參與項目的教師，可獲頒發「專業進修課程證書」。</a:t>
            </a:r>
          </a:p>
          <a:p>
            <a:pPr marL="0" indent="0">
              <a:buNone/>
            </a:pPr>
            <a:endParaRPr lang="en-US" altLang="zh-TW"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Rectangle 5"/>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5" name="Rectangle 4"/>
          <p:cNvSpPr/>
          <p:nvPr/>
        </p:nvSpPr>
        <p:spPr>
          <a:xfrm>
            <a:off x="395536" y="1556792"/>
            <a:ext cx="8568952"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鼓勵</a:t>
            </a:r>
            <a:r>
              <a:rPr lang="zh-TW" altLang="en-US" sz="2000" b="1" dirty="0" smtClean="0">
                <a:latin typeface="標楷體" panose="03000509000000000000" pitchFamily="65" charset="-120"/>
                <a:ea typeface="標楷體" panose="03000509000000000000" pitchFamily="65" charset="-120"/>
              </a:rPr>
              <a:t>學校</a:t>
            </a: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參與</a:t>
            </a:r>
            <a:r>
              <a:rPr lang="zh-TW" altLang="en-US" sz="2000" b="1" cap="small" dirty="0">
                <a:latin typeface="標楷體" panose="03000509000000000000" pitchFamily="65" charset="-120"/>
                <a:ea typeface="標楷體" panose="03000509000000000000" pitchFamily="65" charset="-120"/>
                <a:cs typeface="Times New Roman" panose="02020603050405020304" pitchFamily="18" charset="0"/>
              </a:rPr>
              <a:t>及推動項目可持續發展</a:t>
            </a:r>
            <a:endParaRPr lang="en-US" sz="2000" b="1" dirty="0">
              <a:latin typeface="標楷體" panose="03000509000000000000" pitchFamily="65" charset="-120"/>
              <a:ea typeface="標楷體" panose="03000509000000000000" pitchFamily="65" charset="-120"/>
            </a:endParaRPr>
          </a:p>
        </p:txBody>
      </p:sp>
      <p:pic>
        <p:nvPicPr>
          <p:cNvPr id="8"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74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400110"/>
          </a:xfrm>
          <a:prstGeom prst="rect">
            <a:avLst/>
          </a:prstGeom>
        </p:spPr>
        <p:txBody>
          <a:bodyPr wrap="square">
            <a:spAutoFit/>
          </a:bodyPr>
          <a:lstStyle/>
          <a:p>
            <a:pPr marL="342900" indent="-34290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說明</a:t>
            </a:r>
            <a:r>
              <a:rPr lang="zh-TW" altLang="en-US" sz="2000" b="1" dirty="0">
                <a:latin typeface="標楷體" panose="03000509000000000000" pitchFamily="65" charset="-120"/>
                <a:ea typeface="標楷體" panose="03000509000000000000" pitchFamily="65" charset="-120"/>
              </a:rPr>
              <a:t>教材的簡體轉繁體版修訂及增設輔助教材事宜</a:t>
            </a:r>
            <a:endParaRPr lang="en-US" sz="2000" b="1" dirty="0">
              <a:latin typeface="標楷體" panose="03000509000000000000" pitchFamily="65" charset="-120"/>
              <a:ea typeface="標楷體" panose="03000509000000000000" pitchFamily="65" charset="-120"/>
            </a:endParaRPr>
          </a:p>
        </p:txBody>
      </p:sp>
      <p:sp>
        <p:nvSpPr>
          <p:cNvPr id="5" name="Content Placeholder 2"/>
          <p:cNvSpPr>
            <a:spLocks noGrp="1"/>
          </p:cNvSpPr>
          <p:nvPr>
            <p:ph sz="quarter" idx="1"/>
          </p:nvPr>
        </p:nvSpPr>
        <p:spPr>
          <a:xfrm>
            <a:off x="858416" y="2132856"/>
            <a:ext cx="7643192" cy="3981056"/>
          </a:xfrm>
        </p:spPr>
        <p:txBody>
          <a:bodyPr>
            <a:normAutofit/>
          </a:bodyPr>
          <a:lstStyle/>
          <a:p>
            <a:pPr marL="0" indent="0">
              <a:buNone/>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以下列教材為綱：</a:t>
            </a:r>
            <a:endParaRPr lang="en-US" altLang="zh-TW" sz="2000" b="1"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dirty="0">
                <a:latin typeface="標楷體" panose="03000509000000000000" pitchFamily="65" charset="-120"/>
                <a:ea typeface="標楷體" panose="03000509000000000000" pitchFamily="65" charset="-120"/>
              </a:rPr>
              <a:t>清華大學中國禮學研究中心彭林教授團隊</a:t>
            </a:r>
            <a:r>
              <a:rPr lang="zh-TW" altLang="en-US" sz="2000" dirty="0" smtClean="0">
                <a:latin typeface="標楷體" panose="03000509000000000000" pitchFamily="65" charset="-120"/>
                <a:ea typeface="標楷體" panose="03000509000000000000" pitchFamily="65" charset="-120"/>
              </a:rPr>
              <a:t>編寫：</a:t>
            </a:r>
            <a:endParaRPr lang="en-US" altLang="zh-TW" sz="2000" dirty="0" smtClean="0">
              <a:latin typeface="標楷體" panose="03000509000000000000" pitchFamily="65" charset="-120"/>
              <a:ea typeface="標楷體" panose="03000509000000000000" pitchFamily="65" charset="-120"/>
            </a:endParaRPr>
          </a:p>
          <a:p>
            <a:pPr marL="0" indent="0">
              <a:buNone/>
            </a:pP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小學</a:t>
            </a:r>
            <a:r>
              <a:rPr lang="zh-TW" altLang="en-US" sz="2000" dirty="0" smtClean="0">
                <a:latin typeface="標楷體" panose="03000509000000000000" pitchFamily="65" charset="-120"/>
                <a:ea typeface="標楷體" panose="03000509000000000000" pitchFamily="65" charset="-120"/>
              </a:rPr>
              <a:t>禮樂</a:t>
            </a:r>
            <a:r>
              <a:rPr lang="zh-TW" altLang="en-US" sz="2000" dirty="0">
                <a:latin typeface="標楷體" panose="03000509000000000000" pitchFamily="65" charset="-120"/>
                <a:ea typeface="標楷體" panose="03000509000000000000" pitchFamily="65" charset="-120"/>
              </a:rPr>
              <a:t>文明教育</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（簡體版 </a:t>
            </a:r>
            <a:r>
              <a:rPr lang="en-US" altLang="zh-TW" sz="2000" dirty="0" smtClean="0">
                <a:latin typeface="標楷體" panose="03000509000000000000" pitchFamily="65" charset="-120"/>
                <a:ea typeface="標楷體" panose="03000509000000000000" pitchFamily="65" charset="-120"/>
              </a:rPr>
              <a:t>2018.5</a:t>
            </a:r>
            <a:r>
              <a:rPr lang="zh-TW" altLang="en-US" sz="2000" dirty="0" smtClean="0">
                <a:latin typeface="標楷體" panose="03000509000000000000" pitchFamily="65" charset="-120"/>
                <a:ea typeface="標楷體" panose="03000509000000000000" pitchFamily="65" charset="-120"/>
              </a:rPr>
              <a:t>出版）</a:t>
            </a:r>
            <a:endParaRPr lang="en-US" altLang="zh-TW" sz="2000" dirty="0" smtClean="0">
              <a:latin typeface="標楷體" panose="03000509000000000000" pitchFamily="65" charset="-120"/>
              <a:ea typeface="標楷體" panose="03000509000000000000" pitchFamily="65" charset="-120"/>
            </a:endParaRPr>
          </a:p>
          <a:p>
            <a:pPr marL="0" indent="0">
              <a:buNone/>
            </a:pP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中學禮樂文明教育</a:t>
            </a:r>
            <a:r>
              <a:rPr lang="en-US"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（簡體</a:t>
            </a:r>
            <a:r>
              <a:rPr lang="zh-TW" altLang="en-US" sz="2000" dirty="0" smtClean="0">
                <a:latin typeface="標楷體" panose="03000509000000000000" pitchFamily="65" charset="-120"/>
                <a:ea typeface="標楷體" panose="03000509000000000000" pitchFamily="65" charset="-120"/>
              </a:rPr>
              <a:t>版 </a:t>
            </a:r>
            <a:r>
              <a:rPr lang="en-US" altLang="zh-TW" sz="2000" dirty="0" smtClean="0">
                <a:latin typeface="標楷體" panose="03000509000000000000" pitchFamily="65" charset="-120"/>
                <a:ea typeface="標楷體" panose="03000509000000000000" pitchFamily="65" charset="-120"/>
              </a:rPr>
              <a:t>2019.5</a:t>
            </a:r>
            <a:r>
              <a:rPr lang="zh-TW" altLang="en-US" sz="2000" dirty="0" smtClean="0">
                <a:latin typeface="標楷體" panose="03000509000000000000" pitchFamily="65" charset="-120"/>
                <a:ea typeface="標楷體" panose="03000509000000000000" pitchFamily="65" charset="-120"/>
              </a:rPr>
              <a:t>出版）</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sz="2000" dirty="0" smtClean="0">
              <a:latin typeface="標楷體" panose="03000509000000000000" pitchFamily="65" charset="-120"/>
              <a:ea typeface="標楷體" panose="03000509000000000000" pitchFamily="65" charset="-120"/>
            </a:endParaRPr>
          </a:p>
          <a:p>
            <a:pPr>
              <a:buFont typeface="Courier New" panose="02070309020205020404" pitchFamily="49" charset="0"/>
              <a:buChar char="o"/>
            </a:pPr>
            <a:r>
              <a:rPr lang="zh-TW" altLang="en-US" sz="1800" b="1" dirty="0" smtClean="0">
                <a:latin typeface="標楷體" panose="03000509000000000000" pitchFamily="65" charset="-120"/>
                <a:ea typeface="標楷體" panose="03000509000000000000" pitchFamily="65" charset="-120"/>
              </a:rPr>
              <a:t>獲清華大學</a:t>
            </a:r>
            <a:r>
              <a:rPr lang="zh-TW" altLang="en-US" sz="1800" b="1" dirty="0">
                <a:latin typeface="標楷體" panose="03000509000000000000" pitchFamily="65" charset="-120"/>
                <a:ea typeface="標楷體" panose="03000509000000000000" pitchFamily="65" charset="-120"/>
              </a:rPr>
              <a:t>中國經學研究院及語文出版社授權，出版繁體版</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小學禮樂文明教育</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及</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中學禮樂文明教育</a:t>
            </a:r>
            <a:r>
              <a:rPr lang="en-US" altLang="zh-TW" sz="1800" b="1" dirty="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教材</a:t>
            </a:r>
            <a:r>
              <a:rPr lang="zh-TW" altLang="en-US" sz="1800" b="1" dirty="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a:buFont typeface="Courier New" panose="02070309020205020404" pitchFamily="49" charset="0"/>
              <a:buChar char="o"/>
            </a:pPr>
            <a:r>
              <a:rPr lang="zh-TW" altLang="en-US" sz="1800" b="1" dirty="0" smtClean="0">
                <a:latin typeface="標楷體" panose="03000509000000000000" pitchFamily="65" charset="-120"/>
                <a:ea typeface="標楷體" panose="03000509000000000000" pitchFamily="65" charset="-120"/>
              </a:rPr>
              <a:t>為</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小學禮樂文明教育</a:t>
            </a: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增設輔</a:t>
            </a:r>
            <a:r>
              <a:rPr lang="zh-TW" altLang="en-US" sz="1800" b="1" dirty="0">
                <a:latin typeface="標楷體" panose="03000509000000000000" pitchFamily="65" charset="-120"/>
                <a:ea typeface="標楷體" panose="03000509000000000000" pitchFamily="65" charset="-120"/>
              </a:rPr>
              <a:t>以方便教學操作、結合香港校本情況使用的</a:t>
            </a:r>
            <a:r>
              <a:rPr lang="en-US" altLang="zh-TW" sz="1800" b="1" dirty="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輔助學習</a:t>
            </a:r>
            <a:r>
              <a:rPr lang="zh-TW" altLang="en-US" sz="1800" b="1" dirty="0">
                <a:latin typeface="標楷體" panose="03000509000000000000" pitchFamily="65" charset="-120"/>
                <a:ea typeface="標楷體" panose="03000509000000000000" pitchFamily="65" charset="-120"/>
              </a:rPr>
              <a:t>教材</a:t>
            </a: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a:buFont typeface="Courier New" panose="02070309020205020404" pitchFamily="49" charset="0"/>
              <a:buChar char="o"/>
            </a:pPr>
            <a:r>
              <a:rPr lang="zh-TW" altLang="en-US" sz="1800" b="1" dirty="0">
                <a:latin typeface="標楷體" panose="03000509000000000000" pitchFamily="65" charset="-120"/>
                <a:ea typeface="標楷體" panose="03000509000000000000" pitchFamily="65" charset="-120"/>
              </a:rPr>
              <a:t>有關教材將於</a:t>
            </a:r>
            <a:r>
              <a:rPr lang="en-US" altLang="zh-TW" sz="1800" b="1" dirty="0">
                <a:latin typeface="標楷體" panose="03000509000000000000" pitchFamily="65" charset="-120"/>
                <a:ea typeface="標楷體" panose="03000509000000000000" pitchFamily="65" charset="-120"/>
              </a:rPr>
              <a:t>2019</a:t>
            </a:r>
            <a:r>
              <a:rPr lang="zh-TW" altLang="en-US" sz="1800" b="1" dirty="0">
                <a:latin typeface="標楷體" panose="03000509000000000000" pitchFamily="65" charset="-120"/>
                <a:ea typeface="標楷體" panose="03000509000000000000" pitchFamily="65" charset="-120"/>
              </a:rPr>
              <a:t>年</a:t>
            </a:r>
            <a:r>
              <a:rPr lang="en-US" altLang="zh-TW" sz="1800" b="1" dirty="0">
                <a:latin typeface="標楷體" panose="03000509000000000000" pitchFamily="65" charset="-120"/>
                <a:ea typeface="標楷體" panose="03000509000000000000" pitchFamily="65" charset="-120"/>
              </a:rPr>
              <a:t>7</a:t>
            </a:r>
            <a:r>
              <a:rPr lang="zh-TW" altLang="en-US" sz="1800" b="1" dirty="0" smtClean="0">
                <a:latin typeface="標楷體" panose="03000509000000000000" pitchFamily="65" charset="-120"/>
                <a:ea typeface="標楷體" panose="03000509000000000000" pitchFamily="65" charset="-120"/>
              </a:rPr>
              <a:t>月項目啟動典禮前出版</a:t>
            </a:r>
            <a:r>
              <a:rPr lang="zh-TW" altLang="en-US" sz="1800" b="1" dirty="0">
                <a:latin typeface="標楷體" panose="03000509000000000000" pitchFamily="65" charset="-120"/>
                <a:ea typeface="標楷體" panose="03000509000000000000" pitchFamily="65" charset="-120"/>
              </a:rPr>
              <a:t>。</a:t>
            </a:r>
            <a:endParaRPr lang="en-US" altLang="zh-TW" sz="1800" b="1" dirty="0">
              <a:latin typeface="標楷體" panose="03000509000000000000" pitchFamily="65" charset="-120"/>
              <a:ea typeface="標楷體" panose="03000509000000000000" pitchFamily="65" charset="-120"/>
            </a:endParaRPr>
          </a:p>
          <a:p>
            <a:pPr>
              <a:buFont typeface="Courier New" panose="02070309020205020404" pitchFamily="49" charset="0"/>
              <a:buChar char="o"/>
            </a:pPr>
            <a:endParaRPr lang="en-US" altLang="zh-TW"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2050" name="Picture 2" descr="D:\禮儀文明教育項目\首次先導學校會議\11736103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908720"/>
            <a:ext cx="2037338" cy="28650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中華禮儀教育\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874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400110"/>
          </a:xfrm>
          <a:prstGeom prst="rect">
            <a:avLst/>
          </a:prstGeom>
        </p:spPr>
        <p:txBody>
          <a:bodyPr wrap="square">
            <a:spAutoFit/>
          </a:bodyPr>
          <a:lstStyle/>
          <a:p>
            <a:pPr marL="342900" indent="-34290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說明</a:t>
            </a:r>
            <a:r>
              <a:rPr lang="zh-TW" altLang="en-US" sz="2000" b="1" dirty="0">
                <a:latin typeface="標楷體" panose="03000509000000000000" pitchFamily="65" charset="-120"/>
                <a:ea typeface="標楷體" panose="03000509000000000000" pitchFamily="65" charset="-120"/>
              </a:rPr>
              <a:t>教材的簡體轉繁體版修訂及增設輔助教材事宜</a:t>
            </a:r>
            <a:endParaRPr lang="en-US" sz="2000" b="1" dirty="0">
              <a:latin typeface="標楷體" panose="03000509000000000000" pitchFamily="65" charset="-120"/>
              <a:ea typeface="標楷體" panose="03000509000000000000" pitchFamily="65" charset="-120"/>
            </a:endParaRPr>
          </a:p>
        </p:txBody>
      </p:sp>
      <p:sp>
        <p:nvSpPr>
          <p:cNvPr id="7" name="Content Placeholder 2"/>
          <p:cNvSpPr>
            <a:spLocks noGrp="1"/>
          </p:cNvSpPr>
          <p:nvPr>
            <p:ph sz="quarter" idx="1"/>
          </p:nvPr>
        </p:nvSpPr>
        <p:spPr>
          <a:xfrm>
            <a:off x="827584" y="2132856"/>
            <a:ext cx="7200800" cy="4464496"/>
          </a:xfrm>
        </p:spPr>
        <p:txBody>
          <a:bodyPr>
            <a:normAutofit fontScale="92500" lnSpcReduction="20000"/>
          </a:bodyPr>
          <a:lstStyle/>
          <a:p>
            <a:pPr marL="0" indent="0">
              <a:buNone/>
            </a:pP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贈送教材</a:t>
            </a:r>
            <a:r>
              <a:rPr lang="zh-TW" altLang="en-US" sz="2000" b="1" cap="small" dirty="0">
                <a:latin typeface="標楷體" panose="03000509000000000000" pitchFamily="65" charset="-120"/>
                <a:ea typeface="標楷體" panose="03000509000000000000" pitchFamily="65" charset="-120"/>
                <a:cs typeface="Times New Roman" panose="02020603050405020304" pitchFamily="18" charset="0"/>
              </a:rPr>
              <a:t>，支援學與</a:t>
            </a: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教的活動</a:t>
            </a:r>
            <a:r>
              <a:rPr lang="zh-TW" altLang="en-US" sz="2000" b="1" cap="small" dirty="0">
                <a:latin typeface="標楷體" panose="03000509000000000000" pitchFamily="65" charset="-120"/>
                <a:ea typeface="標楷體" panose="03000509000000000000" pitchFamily="65" charset="-120"/>
                <a:cs typeface="Times New Roman" panose="02020603050405020304" pitchFamily="18" charset="0"/>
              </a:rPr>
              <a:t>開展</a:t>
            </a:r>
            <a:r>
              <a:rPr lang="zh-TW" altLang="en-US" sz="2000" b="1" cap="small" dirty="0" smtClean="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b="1"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900" b="1" cap="small" dirty="0" smtClean="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000" dirty="0">
                <a:latin typeface="標楷體" panose="03000509000000000000" pitchFamily="65" charset="-120"/>
                <a:ea typeface="標楷體" panose="03000509000000000000" pitchFamily="65" charset="-120"/>
              </a:rPr>
              <a:t>計劃向香港學校贈送教材書籍，其中每所中學將獲贈</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中學禮樂文明教育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教材書籍</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本，每所小學及幼稚園將獲贈</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小學禮樂文明教育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教材書籍</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本，特殊學校按年級程度獲贈有關教材書籍</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為方便初小及幼稚園老師推展相關學與教工作，本項目特別為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小學禮樂文明教育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教材書籍製作</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輔助學習教材</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，並向每所本地小學及幼稚園送贈</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本，同時提供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小學禮樂文明教育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及</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中學禮樂文明教育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教材電子版，可供網上閱讀用途，而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輔助學習教材</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電子版，則可供老師免費下載使用</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凡參與啟動典禮及講座的小學、幼稚園或特殊學校，均可獲贈</a:t>
            </a:r>
            <a:r>
              <a:rPr lang="en-US" altLang="zh-TW" sz="2000" dirty="0">
                <a:latin typeface="標楷體" panose="03000509000000000000" pitchFamily="65" charset="-120"/>
                <a:ea typeface="標楷體" panose="03000509000000000000" pitchFamily="65" charset="-120"/>
              </a:rPr>
              <a:t>40</a:t>
            </a:r>
            <a:r>
              <a:rPr lang="zh-TW" altLang="en-US" sz="2000" dirty="0">
                <a:latin typeface="標楷體" panose="03000509000000000000" pitchFamily="65" charset="-120"/>
                <a:ea typeface="標楷體" panose="03000509000000000000" pitchFamily="65" charset="-120"/>
              </a:rPr>
              <a:t>本</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輔助學習教材</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，有關印刷本會直接送達學校</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上述</a:t>
            </a:r>
            <a:r>
              <a:rPr lang="zh-TW" altLang="en-US" sz="2000" dirty="0">
                <a:latin typeface="標楷體" panose="03000509000000000000" pitchFamily="65" charset="-120"/>
                <a:ea typeface="標楷體" panose="03000509000000000000" pitchFamily="65" charset="-120"/>
              </a:rPr>
              <a:t>教材預計於</a:t>
            </a:r>
            <a:r>
              <a:rPr lang="en-US" altLang="zh-TW" sz="2000" dirty="0">
                <a:latin typeface="標楷體" panose="03000509000000000000" pitchFamily="65" charset="-120"/>
                <a:ea typeface="標楷體" panose="03000509000000000000" pitchFamily="65" charset="-120"/>
              </a:rPr>
              <a:t>2019</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月至</a:t>
            </a:r>
            <a:r>
              <a:rPr lang="en-US" altLang="zh-TW" sz="2000" dirty="0">
                <a:latin typeface="標楷體" panose="03000509000000000000" pitchFamily="65" charset="-120"/>
                <a:ea typeface="標楷體" panose="03000509000000000000" pitchFamily="65" charset="-120"/>
              </a:rPr>
              <a:t>8</a:t>
            </a:r>
            <a:r>
              <a:rPr lang="zh-TW" altLang="en-US" sz="2000" dirty="0">
                <a:latin typeface="標楷體" panose="03000509000000000000" pitchFamily="65" charset="-120"/>
                <a:ea typeface="標楷體" panose="03000509000000000000" pitchFamily="65" charset="-120"/>
              </a:rPr>
              <a:t>月送達學校</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pPr>
              <a:buFont typeface="Courier New" panose="02070309020205020404" pitchFamily="49" charset="0"/>
              <a:buChar char="o"/>
            </a:pPr>
            <a:endParaRPr lang="en-US" altLang="zh-TW"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80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400110"/>
          </a:xfrm>
          <a:prstGeom prst="rect">
            <a:avLst/>
          </a:prstGeom>
        </p:spPr>
        <p:txBody>
          <a:bodyPr wrap="square">
            <a:spAutoFit/>
          </a:bodyPr>
          <a:lstStyle/>
          <a:p>
            <a:pPr marL="342900" indent="-34290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說明</a:t>
            </a:r>
            <a:r>
              <a:rPr lang="zh-TW" altLang="en-US" sz="2000" b="1" dirty="0">
                <a:latin typeface="標楷體" panose="03000509000000000000" pitchFamily="65" charset="-120"/>
                <a:ea typeface="標楷體" panose="03000509000000000000" pitchFamily="65" charset="-120"/>
              </a:rPr>
              <a:t>教材的簡體轉繁體版修訂及增設輔助教材事宜</a:t>
            </a:r>
            <a:endParaRPr lang="en-US" sz="2000" b="1" dirty="0">
              <a:latin typeface="標楷體" panose="03000509000000000000" pitchFamily="65" charset="-120"/>
              <a:ea typeface="標楷體" panose="03000509000000000000" pitchFamily="65" charset="-120"/>
            </a:endParaRPr>
          </a:p>
        </p:txBody>
      </p:sp>
      <p:sp>
        <p:nvSpPr>
          <p:cNvPr id="7" name="Content Placeholder 2"/>
          <p:cNvSpPr>
            <a:spLocks noGrp="1"/>
          </p:cNvSpPr>
          <p:nvPr>
            <p:ph sz="quarter" idx="1"/>
          </p:nvPr>
        </p:nvSpPr>
        <p:spPr>
          <a:xfrm>
            <a:off x="611560" y="2132856"/>
            <a:ext cx="6120680" cy="504056"/>
          </a:xfrm>
        </p:spPr>
        <p:txBody>
          <a:bodyPr>
            <a:normAutofit/>
          </a:bodyPr>
          <a:lstStyle/>
          <a:p>
            <a:pPr marL="0"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輔助學校教材</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樣本如下（供初小及幼稚園使用）：</a:t>
            </a:r>
          </a:p>
          <a:p>
            <a:pPr>
              <a:buFont typeface="Courier New" panose="02070309020205020404" pitchFamily="49" charset="0"/>
              <a:buChar char="o"/>
            </a:pPr>
            <a:endParaRPr lang="en-US" altLang="zh-TW"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3074" name="Picture 2" descr="D:\禮儀文明教育項目\教材\繪本01-450x6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85" y="2633140"/>
            <a:ext cx="2852219" cy="4050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禮儀文明教育項目\教材\繪本02-450x6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030" y="2633140"/>
            <a:ext cx="2852218" cy="4050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中華禮儀教育\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62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71287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歡迎</a:t>
            </a:r>
            <a:r>
              <a:rPr lang="zh-TW" altLang="en-US" sz="2800" b="1" dirty="0" smtClean="0">
                <a:solidFill>
                  <a:srgbClr val="00B050"/>
                </a:solidFill>
                <a:latin typeface="標楷體" panose="03000509000000000000" pitchFamily="65" charset="-120"/>
                <a:ea typeface="標楷體" panose="03000509000000000000" pitchFamily="65" charset="-120"/>
              </a:rPr>
              <a:t>出席</a:t>
            </a:r>
            <a:r>
              <a:rPr lang="zh-TW" altLang="en-US" sz="2800" b="1" dirty="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首次先導學校會議</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707886"/>
          </a:xfrm>
          <a:prstGeom prst="rect">
            <a:avLst/>
          </a:prstGeom>
        </p:spPr>
        <p:txBody>
          <a:bodyPr wrap="square">
            <a:spAutoFit/>
          </a:bodyPr>
          <a:lstStyle/>
          <a:p>
            <a:pPr marL="285750" lvl="0" indent="-28575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歡迎先導</a:t>
            </a:r>
            <a:r>
              <a:rPr lang="zh-TW" altLang="en-US" sz="2000" b="1" dirty="0" smtClean="0">
                <a:latin typeface="標楷體" panose="03000509000000000000" pitchFamily="65" charset="-120"/>
                <a:ea typeface="標楷體" panose="03000509000000000000" pitchFamily="65" charset="-120"/>
              </a:rPr>
              <a:t>學校</a:t>
            </a:r>
            <a:endParaRPr lang="en-US" altLang="zh-TW" sz="2000" b="1" dirty="0" smtClean="0">
              <a:latin typeface="標楷體" panose="03000509000000000000" pitchFamily="65" charset="-120"/>
              <a:ea typeface="標楷體" panose="03000509000000000000" pitchFamily="65" charset="-120"/>
            </a:endParaRPr>
          </a:p>
          <a:p>
            <a:pPr marL="285750" lvl="0" indent="-28575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感謝學校對本項目及先導計劃的</a:t>
            </a:r>
            <a:r>
              <a:rPr lang="zh-TW" altLang="en-US" sz="2000" b="1" dirty="0">
                <a:latin typeface="標楷體" panose="03000509000000000000" pitchFamily="65" charset="-120"/>
                <a:ea typeface="標楷體" panose="03000509000000000000" pitchFamily="65" charset="-120"/>
              </a:rPr>
              <a:t>參與</a:t>
            </a:r>
            <a:endParaRPr lang="en-US" sz="2000" b="1" dirty="0">
              <a:latin typeface="標楷體" panose="03000509000000000000" pitchFamily="65" charset="-120"/>
              <a:ea typeface="標楷體" panose="03000509000000000000" pitchFamily="65" charset="-120"/>
            </a:endParaRPr>
          </a:p>
        </p:txBody>
      </p:sp>
      <p:sp>
        <p:nvSpPr>
          <p:cNvPr id="7" name="Rectangle 6"/>
          <p:cNvSpPr/>
          <p:nvPr/>
        </p:nvSpPr>
        <p:spPr>
          <a:xfrm>
            <a:off x="611560" y="2348880"/>
            <a:ext cx="7272808" cy="3970318"/>
          </a:xfrm>
          <a:prstGeom prst="rect">
            <a:avLst/>
          </a:prstGeom>
        </p:spPr>
        <p:txBody>
          <a:bodyPr wrap="square">
            <a:spAutoFit/>
          </a:bodyPr>
          <a:lstStyle/>
          <a:p>
            <a:r>
              <a:rPr lang="zh-TW" altLang="en-US" dirty="0" smtClean="0">
                <a:latin typeface="標楷體" panose="03000509000000000000" pitchFamily="65" charset="-120"/>
                <a:ea typeface="標楷體" panose="03000509000000000000" pitchFamily="65" charset="-120"/>
              </a:rPr>
              <a:t>中學</a:t>
            </a:r>
            <a:r>
              <a:rPr lang="zh-TW" altLang="en-US" dirty="0">
                <a:latin typeface="標楷體" panose="03000509000000000000" pitchFamily="65" charset="-120"/>
                <a:ea typeface="標楷體" panose="03000509000000000000" pitchFamily="65" charset="-120"/>
              </a:rPr>
              <a:t>：</a:t>
            </a:r>
            <a:endParaRPr 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教育工作者聯會黃楚標中學</a:t>
            </a:r>
            <a:endParaRPr 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東華三院郭</a:t>
            </a:r>
            <a:r>
              <a:rPr 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葦</a:t>
            </a:r>
            <a:r>
              <a:rPr lang="zh-TW" altLang="en-US" dirty="0" smtClean="0">
                <a:latin typeface="標楷體" panose="03000509000000000000" pitchFamily="65" charset="-120"/>
                <a:ea typeface="標楷體" panose="03000509000000000000" pitchFamily="65" charset="-120"/>
              </a:rPr>
              <a:t>中學</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麗澤中學</a:t>
            </a:r>
            <a:endParaRPr lang="en-US" dirty="0">
              <a:latin typeface="標楷體" panose="03000509000000000000" pitchFamily="65" charset="-120"/>
              <a:ea typeface="標楷體" panose="03000509000000000000" pitchFamily="65" charset="-120"/>
            </a:endParaRPr>
          </a:p>
          <a:p>
            <a:r>
              <a:rPr lang="en-US" dirty="0">
                <a:latin typeface="標楷體" panose="03000509000000000000" pitchFamily="65" charset="-120"/>
                <a:ea typeface="標楷體" panose="03000509000000000000" pitchFamily="65" charset="-120"/>
              </a:rPr>
              <a:t> </a:t>
            </a:r>
          </a:p>
          <a:p>
            <a:r>
              <a:rPr lang="zh-TW" altLang="en-US" dirty="0">
                <a:latin typeface="標楷體" panose="03000509000000000000" pitchFamily="65" charset="-120"/>
                <a:ea typeface="標楷體" panose="03000509000000000000" pitchFamily="65" charset="-120"/>
              </a:rPr>
              <a:t>小學：</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基督教聖約教會堅樂小學</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順德聯誼總會梁潔華學校</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嗇色園主辦可信</a:t>
            </a:r>
            <a:r>
              <a:rPr lang="zh-TW" altLang="en-US" dirty="0" smtClean="0">
                <a:latin typeface="標楷體" panose="03000509000000000000" pitchFamily="65" charset="-120"/>
                <a:ea typeface="標楷體" panose="03000509000000000000" pitchFamily="65" charset="-120"/>
              </a:rPr>
              <a:t>學校</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幼稚園：</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佛教陳策文伉儷幼稚園</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明慧國際</a:t>
            </a:r>
            <a:r>
              <a:rPr lang="zh-TW" altLang="en-US" dirty="0" smtClean="0">
                <a:latin typeface="標楷體" panose="03000509000000000000" pitchFamily="65" charset="-120"/>
                <a:ea typeface="標楷體" panose="03000509000000000000" pitchFamily="65" charset="-120"/>
              </a:rPr>
              <a:t>幼稚園</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聖安多尼英文小學暨幼稚園</a:t>
            </a:r>
            <a:endParaRPr lang="en-US" dirty="0">
              <a:latin typeface="標楷體" panose="03000509000000000000" pitchFamily="65" charset="-120"/>
              <a:ea typeface="標楷體" panose="03000509000000000000" pitchFamily="65" charset="-12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340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3</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1556792"/>
            <a:ext cx="8568952" cy="400110"/>
          </a:xfrm>
          <a:prstGeom prst="rect">
            <a:avLst/>
          </a:prstGeom>
        </p:spPr>
        <p:txBody>
          <a:bodyPr wrap="square">
            <a:spAutoFit/>
          </a:bodyPr>
          <a:lstStyle/>
          <a:p>
            <a:pPr marL="342900" indent="-342900">
              <a:buFont typeface="Wingdings" panose="05000000000000000000" pitchFamily="2" charset="2"/>
              <a:buChar char="§"/>
            </a:pPr>
            <a:r>
              <a:rPr lang="zh-TW" altLang="en-US" sz="2000" b="1" dirty="0" smtClean="0">
                <a:latin typeface="標楷體" panose="03000509000000000000" pitchFamily="65" charset="-120"/>
                <a:ea typeface="標楷體" panose="03000509000000000000" pitchFamily="65" charset="-120"/>
              </a:rPr>
              <a:t>說明</a:t>
            </a:r>
            <a:r>
              <a:rPr lang="zh-TW" altLang="en-US" sz="2000" b="1" dirty="0">
                <a:latin typeface="標楷體" panose="03000509000000000000" pitchFamily="65" charset="-120"/>
                <a:ea typeface="標楷體" panose="03000509000000000000" pitchFamily="65" charset="-120"/>
              </a:rPr>
              <a:t>教材的簡體轉繁體版修訂及增設輔助教材事宜</a:t>
            </a:r>
            <a:endParaRPr lang="en-US" sz="2000" b="1" dirty="0">
              <a:latin typeface="標楷體" panose="03000509000000000000" pitchFamily="65" charset="-120"/>
              <a:ea typeface="標楷體" panose="03000509000000000000" pitchFamily="65" charset="-120"/>
            </a:endParaRPr>
          </a:p>
        </p:txBody>
      </p:sp>
      <p:sp>
        <p:nvSpPr>
          <p:cNvPr id="7" name="Content Placeholder 2"/>
          <p:cNvSpPr>
            <a:spLocks noGrp="1"/>
          </p:cNvSpPr>
          <p:nvPr>
            <p:ph sz="quarter" idx="1"/>
          </p:nvPr>
        </p:nvSpPr>
        <p:spPr>
          <a:xfrm>
            <a:off x="611560" y="2132856"/>
            <a:ext cx="6120680" cy="504056"/>
          </a:xfrm>
        </p:spPr>
        <p:txBody>
          <a:bodyPr>
            <a:normAutofit/>
          </a:bodyPr>
          <a:lstStyle/>
          <a:p>
            <a:pPr marL="0"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輔助學校教材</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樣本如下（供初小及幼稚園使用）：</a:t>
            </a:r>
          </a:p>
          <a:p>
            <a:pPr>
              <a:buFont typeface="Courier New" panose="02070309020205020404" pitchFamily="49" charset="0"/>
              <a:buChar char="o"/>
            </a:pPr>
            <a:endParaRPr lang="en-US" altLang="zh-TW"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4098" name="Picture 2" descr="D:\禮儀文明教育項目\教材\繪本03-450x6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2628922"/>
            <a:ext cx="2845379" cy="40404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禮儀文明教育項目\教材\繪本04-450x639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911" y="2636912"/>
            <a:ext cx="2880320" cy="4090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中華禮儀教育\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9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1384995"/>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4</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800" b="1" dirty="0" smtClean="0">
                <a:solidFill>
                  <a:srgbClr val="00B050"/>
                </a:solidFill>
                <a:latin typeface="標楷體" panose="03000509000000000000" pitchFamily="65" charset="-120"/>
                <a:ea typeface="標楷體" panose="03000509000000000000" pitchFamily="65" charset="-120"/>
              </a:rPr>
              <a:t>交流</a:t>
            </a:r>
            <a:r>
              <a:rPr lang="zh-TW" altLang="en-US" sz="2800" b="1" dirty="0">
                <a:solidFill>
                  <a:srgbClr val="00B050"/>
                </a:solidFill>
                <a:latin typeface="標楷體" panose="03000509000000000000" pitchFamily="65" charset="-120"/>
                <a:ea typeface="標楷體" panose="03000509000000000000" pitchFamily="65" charset="-120"/>
              </a:rPr>
              <a:t>討論 </a:t>
            </a:r>
            <a:r>
              <a:rPr lang="en-US" sz="2800" b="1" dirty="0">
                <a:solidFill>
                  <a:srgbClr val="00B050"/>
                </a:solidFill>
                <a:latin typeface="標楷體" panose="03000509000000000000" pitchFamily="65" charset="-120"/>
                <a:ea typeface="標楷體" panose="03000509000000000000" pitchFamily="65" charset="-120"/>
              </a:rPr>
              <a:t>(</a:t>
            </a:r>
            <a:r>
              <a:rPr lang="zh-TW" altLang="en-US" sz="2800" b="1" dirty="0">
                <a:solidFill>
                  <a:srgbClr val="00B050"/>
                </a:solidFill>
                <a:latin typeface="標楷體" panose="03000509000000000000" pitchFamily="65" charset="-120"/>
                <a:ea typeface="標楷體" panose="03000509000000000000" pitchFamily="65" charset="-120"/>
              </a:rPr>
              <a:t>一</a:t>
            </a:r>
            <a:r>
              <a:rPr lang="en-US" sz="2800" b="1" dirty="0">
                <a:solidFill>
                  <a:srgbClr val="00B050"/>
                </a:solidFill>
                <a:latin typeface="標楷體" panose="03000509000000000000" pitchFamily="65" charset="-120"/>
                <a:ea typeface="標楷體" panose="03000509000000000000" pitchFamily="65" charset="-120"/>
              </a:rPr>
              <a:t>)</a:t>
            </a:r>
          </a:p>
          <a:p>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33209" y="2132856"/>
            <a:ext cx="7416824" cy="830997"/>
          </a:xfrm>
          <a:prstGeom prst="rect">
            <a:avLst/>
          </a:prstGeom>
        </p:spPr>
        <p:txBody>
          <a:bodyPr wrap="square">
            <a:spAutoFit/>
          </a:bodyPr>
          <a:lstStyle/>
          <a:p>
            <a:endParaRPr lang="en-US" altLang="zh-TW" sz="2400" b="1"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就</a:t>
            </a:r>
            <a:r>
              <a:rPr lang="zh-TW" altLang="en-US" sz="2400" b="1" dirty="0">
                <a:latin typeface="標楷體" panose="03000509000000000000" pitchFamily="65" charset="-120"/>
                <a:ea typeface="標楷體" panose="03000509000000000000" pitchFamily="65" charset="-120"/>
              </a:rPr>
              <a:t>先導學校計劃的理念與設想進行交流、釐清問題</a:t>
            </a:r>
            <a:endParaRPr lang="en-US" sz="2400" b="1" dirty="0">
              <a:latin typeface="標楷體" panose="03000509000000000000" pitchFamily="65" charset="-120"/>
              <a:ea typeface="標楷體" panose="03000509000000000000" pitchFamily="65" charset="-120"/>
            </a:endParaRPr>
          </a:p>
        </p:txBody>
      </p:sp>
      <p:pic>
        <p:nvPicPr>
          <p:cNvPr id="5"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954107"/>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5</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800" b="1" dirty="0" smtClean="0">
                <a:solidFill>
                  <a:srgbClr val="00B050"/>
                </a:solidFill>
                <a:latin typeface="標楷體" panose="03000509000000000000" pitchFamily="65" charset="-120"/>
                <a:ea typeface="標楷體" panose="03000509000000000000" pitchFamily="65" charset="-120"/>
              </a:rPr>
              <a:t>分組</a:t>
            </a:r>
            <a:r>
              <a:rPr lang="zh-TW" altLang="en-US" sz="2800" b="1" dirty="0">
                <a:solidFill>
                  <a:srgbClr val="00B050"/>
                </a:solidFill>
                <a:latin typeface="標楷體" panose="03000509000000000000" pitchFamily="65" charset="-120"/>
                <a:ea typeface="標楷體" panose="03000509000000000000" pitchFamily="65" charset="-120"/>
              </a:rPr>
              <a:t>活動</a:t>
            </a:r>
            <a:r>
              <a:rPr lang="zh-TW" altLang="en-US" sz="2800" b="1" dirty="0" smtClean="0">
                <a:solidFill>
                  <a:srgbClr val="00B050"/>
                </a:solidFill>
                <a:latin typeface="標楷體" panose="03000509000000000000" pitchFamily="65" charset="-120"/>
                <a:ea typeface="標楷體" panose="03000509000000000000" pitchFamily="65" charset="-120"/>
              </a:rPr>
              <a:t>：先導</a:t>
            </a:r>
            <a:r>
              <a:rPr lang="zh-TW" altLang="en-US" sz="2800" b="1" dirty="0">
                <a:solidFill>
                  <a:srgbClr val="00B050"/>
                </a:solidFill>
                <a:latin typeface="標楷體" panose="03000509000000000000" pitchFamily="65" charset="-120"/>
                <a:ea typeface="標楷體" panose="03000509000000000000" pitchFamily="65" charset="-120"/>
              </a:rPr>
              <a:t>學校計劃落實方案構思</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395536" y="2092786"/>
            <a:ext cx="8568952" cy="830997"/>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與教師討論先導學校計劃的具體校本落實</a:t>
            </a:r>
            <a:r>
              <a:rPr lang="zh-TW" altLang="en-US" sz="2400" b="1" dirty="0" smtClean="0">
                <a:latin typeface="標楷體" panose="03000509000000000000" pitchFamily="65" charset="-120"/>
                <a:ea typeface="標楷體" panose="03000509000000000000" pitchFamily="65" charset="-120"/>
              </a:rPr>
              <a:t>方案</a:t>
            </a:r>
            <a:endParaRPr lang="en-US" altLang="zh-TW" sz="2400" b="1" dirty="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討論</a:t>
            </a:r>
            <a:r>
              <a:rPr lang="zh-TW" altLang="en-US" sz="2400" b="1" dirty="0">
                <a:latin typeface="標楷體" panose="03000509000000000000" pitchFamily="65" charset="-120"/>
                <a:ea typeface="標楷體" panose="03000509000000000000" pitchFamily="65" charset="-120"/>
              </a:rPr>
              <a:t>預見的困難和解決</a:t>
            </a:r>
            <a:r>
              <a:rPr lang="zh-TW" altLang="en-US" sz="2400" b="1" dirty="0" smtClean="0">
                <a:latin typeface="標楷體" panose="03000509000000000000" pitchFamily="65" charset="-120"/>
                <a:ea typeface="標楷體" panose="03000509000000000000" pitchFamily="65" charset="-120"/>
              </a:rPr>
              <a:t>方案，提供即時意見支援</a:t>
            </a:r>
            <a:endParaRPr lang="en-US" sz="2400" b="1" dirty="0">
              <a:latin typeface="標楷體" panose="03000509000000000000" pitchFamily="65" charset="-120"/>
              <a:ea typeface="標楷體" panose="03000509000000000000" pitchFamily="65" charset="-120"/>
            </a:endParaRPr>
          </a:p>
        </p:txBody>
      </p:sp>
      <p:sp>
        <p:nvSpPr>
          <p:cNvPr id="2" name="Rectangle 1"/>
          <p:cNvSpPr/>
          <p:nvPr/>
        </p:nvSpPr>
        <p:spPr>
          <a:xfrm>
            <a:off x="755576" y="3140968"/>
            <a:ext cx="6768752" cy="2954655"/>
          </a:xfrm>
          <a:prstGeom prst="rect">
            <a:avLst/>
          </a:prstGeom>
        </p:spPr>
        <p:txBody>
          <a:bodyPr wrap="square">
            <a:spAutoFit/>
          </a:bodyPr>
          <a:lstStyle/>
          <a:p>
            <a:r>
              <a:rPr lang="zh-TW" altLang="en-US" sz="2400" dirty="0" smtClean="0">
                <a:latin typeface="標楷體" panose="03000509000000000000" pitchFamily="65" charset="-120"/>
                <a:ea typeface="標楷體" panose="03000509000000000000" pitchFamily="65" charset="-120"/>
              </a:rPr>
              <a:t>顧問及專家代表帶領各先導學校分組討論方案：</a:t>
            </a:r>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招祥麒校長：中學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討論場地：</a:t>
            </a:r>
            <a:r>
              <a:rPr lang="en-US" sz="2400" dirty="0" smtClean="0">
                <a:latin typeface="標楷體" panose="03000509000000000000" pitchFamily="65" charset="-120"/>
                <a:ea typeface="標楷體" panose="03000509000000000000" pitchFamily="65" charset="-120"/>
              </a:rPr>
              <a:t>Rm216</a:t>
            </a:r>
            <a:r>
              <a:rPr lang="en-US" altLang="zh-TW" sz="2400" dirty="0" smtClean="0">
                <a:latin typeface="標楷體" panose="03000509000000000000" pitchFamily="65" charset="-120"/>
                <a:ea typeface="標楷體" panose="03000509000000000000" pitchFamily="65" charset="-120"/>
              </a:rPr>
              <a:t>)</a:t>
            </a:r>
          </a:p>
          <a:p>
            <a:endParaRPr lang="en-US"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梁振威老師：小學　</a:t>
            </a:r>
            <a:r>
              <a:rPr lang="en-US" altLang="zh-TW"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討論場地：</a:t>
            </a:r>
            <a:r>
              <a:rPr lang="en-US" sz="2400" dirty="0" smtClean="0">
                <a:latin typeface="標楷體" panose="03000509000000000000" pitchFamily="65" charset="-120"/>
                <a:ea typeface="標楷體" panose="03000509000000000000" pitchFamily="65" charset="-120"/>
              </a:rPr>
              <a:t>Rm21</a:t>
            </a:r>
            <a:r>
              <a:rPr lang="en-US" altLang="zh-TW" sz="2400" dirty="0" smtClean="0">
                <a:latin typeface="標楷體" panose="03000509000000000000" pitchFamily="65" charset="-120"/>
                <a:ea typeface="標楷體" panose="03000509000000000000" pitchFamily="65" charset="-120"/>
              </a:rPr>
              <a:t>8)</a:t>
            </a:r>
            <a:endParaRPr lang="en-US" altLang="zh-TW" sz="2400" dirty="0">
              <a:latin typeface="標楷體" panose="03000509000000000000" pitchFamily="65" charset="-120"/>
              <a:ea typeface="標楷體" panose="03000509000000000000" pitchFamily="65" charset="-120"/>
            </a:endParaRPr>
          </a:p>
          <a:p>
            <a:endParaRPr lang="en-US"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許守仁博士：幼稚園　</a:t>
            </a:r>
            <a:r>
              <a:rPr lang="en-US" altLang="zh-TW" sz="24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討論場地：</a:t>
            </a:r>
            <a:r>
              <a:rPr lang="en-US" sz="2400" dirty="0" smtClean="0">
                <a:latin typeface="標楷體" panose="03000509000000000000" pitchFamily="65" charset="-120"/>
                <a:ea typeface="標楷體" panose="03000509000000000000" pitchFamily="65" charset="-120"/>
              </a:rPr>
              <a:t>Rm2</a:t>
            </a:r>
            <a:r>
              <a:rPr lang="en-US" altLang="zh-TW" sz="2400" dirty="0" smtClean="0">
                <a:latin typeface="標楷體" panose="03000509000000000000" pitchFamily="65" charset="-120"/>
                <a:ea typeface="標楷體" panose="03000509000000000000" pitchFamily="65" charset="-120"/>
              </a:rPr>
              <a:t>20)</a:t>
            </a:r>
            <a:endParaRPr lang="en-US" altLang="zh-TW" sz="2400" dirty="0">
              <a:latin typeface="標楷體" panose="03000509000000000000" pitchFamily="65" charset="-120"/>
              <a:ea typeface="標楷體" panose="03000509000000000000" pitchFamily="65" charset="-120"/>
            </a:endParaRPr>
          </a:p>
          <a:p>
            <a:endParaRPr lang="en-US" dirty="0"/>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87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954107"/>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6</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800" b="1" dirty="0">
                <a:solidFill>
                  <a:srgbClr val="00B050"/>
                </a:solidFill>
                <a:latin typeface="標楷體" panose="03000509000000000000" pitchFamily="65" charset="-120"/>
                <a:ea typeface="標楷體" panose="03000509000000000000" pitchFamily="65" charset="-120"/>
              </a:rPr>
              <a:t>交流</a:t>
            </a:r>
            <a:r>
              <a:rPr lang="zh-TW" altLang="en-US" sz="2800" b="1" dirty="0" smtClean="0">
                <a:solidFill>
                  <a:srgbClr val="00B050"/>
                </a:solidFill>
                <a:latin typeface="標楷體" panose="03000509000000000000" pitchFamily="65" charset="-120"/>
                <a:ea typeface="標楷體" panose="03000509000000000000" pitchFamily="65" charset="-120"/>
              </a:rPr>
              <a:t>討論</a:t>
            </a:r>
            <a:r>
              <a:rPr lang="en-US" sz="2800" b="1" dirty="0">
                <a:solidFill>
                  <a:srgbClr val="00B050"/>
                </a:solidFill>
                <a:latin typeface="標楷體" panose="03000509000000000000" pitchFamily="65" charset="-120"/>
                <a:ea typeface="標楷體" panose="03000509000000000000" pitchFamily="65" charset="-120"/>
              </a:rPr>
              <a:t>(</a:t>
            </a:r>
            <a:r>
              <a:rPr lang="zh-TW" altLang="en-US" sz="2800" b="1" dirty="0">
                <a:solidFill>
                  <a:srgbClr val="00B050"/>
                </a:solidFill>
                <a:latin typeface="標楷體" panose="03000509000000000000" pitchFamily="65" charset="-120"/>
                <a:ea typeface="標楷體" panose="03000509000000000000" pitchFamily="65" charset="-120"/>
              </a:rPr>
              <a:t>二</a:t>
            </a:r>
            <a:r>
              <a:rPr lang="en-US" sz="2800" b="1" dirty="0">
                <a:solidFill>
                  <a:srgbClr val="00B050"/>
                </a:solidFill>
                <a:latin typeface="標楷體" panose="03000509000000000000" pitchFamily="65" charset="-120"/>
                <a:ea typeface="標楷體" panose="03000509000000000000" pitchFamily="65" charset="-120"/>
              </a:rPr>
              <a:t>)</a:t>
            </a:r>
          </a:p>
        </p:txBody>
      </p:sp>
      <p:sp>
        <p:nvSpPr>
          <p:cNvPr id="10" name="Rectangle 9"/>
          <p:cNvSpPr/>
          <p:nvPr/>
        </p:nvSpPr>
        <p:spPr>
          <a:xfrm>
            <a:off x="395536" y="2092786"/>
            <a:ext cx="8568952" cy="830997"/>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解決各小組就先導學校計劃落實方案提出的共同問題</a:t>
            </a:r>
            <a:endParaRPr lang="en-US" sz="2400" b="1"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提出修訂建議</a:t>
            </a:r>
            <a:r>
              <a:rPr lang="en-US"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如有</a:t>
            </a:r>
            <a:r>
              <a:rPr lang="en-US" sz="2400" b="1" dirty="0">
                <a:latin typeface="標楷體" panose="03000509000000000000" pitchFamily="65" charset="-120"/>
                <a:ea typeface="標楷體" panose="03000509000000000000" pitchFamily="65" charset="-120"/>
              </a:rPr>
              <a:t>)</a:t>
            </a:r>
          </a:p>
        </p:txBody>
      </p:sp>
      <p:pic>
        <p:nvPicPr>
          <p:cNvPr id="5"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868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7</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先導學校計劃持續宣傳支援工作</a:t>
            </a:r>
            <a:r>
              <a:rPr lang="zh-TW" altLang="en-US" sz="2800" b="1" dirty="0" smtClean="0">
                <a:solidFill>
                  <a:srgbClr val="00B050"/>
                </a:solidFill>
                <a:latin typeface="標楷體" panose="03000509000000000000" pitchFamily="65" charset="-120"/>
                <a:ea typeface="標楷體" panose="03000509000000000000" pitchFamily="65" charset="-120"/>
              </a:rPr>
              <a:t>簡介</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Rectangle 9"/>
          <p:cNvSpPr/>
          <p:nvPr/>
        </p:nvSpPr>
        <p:spPr>
          <a:xfrm>
            <a:off x="414307" y="1681351"/>
            <a:ext cx="7488832" cy="830997"/>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具體介紹計劃的各項持續宣傳支援</a:t>
            </a:r>
            <a:r>
              <a:rPr lang="zh-TW" altLang="en-US" sz="2400" b="1" dirty="0" smtClean="0">
                <a:latin typeface="標楷體" panose="03000509000000000000" pitchFamily="65" charset="-120"/>
                <a:ea typeface="標楷體" panose="03000509000000000000" pitchFamily="65" charset="-120"/>
              </a:rPr>
              <a:t>工作，如</a:t>
            </a:r>
            <a:r>
              <a:rPr lang="zh-TW" altLang="en-US" sz="2400" b="1" dirty="0">
                <a:latin typeface="標楷體" panose="03000509000000000000" pitchFamily="65" charset="-120"/>
                <a:ea typeface="標楷體" panose="03000509000000000000" pitchFamily="65" charset="-120"/>
              </a:rPr>
              <a:t>宣傳及追訪報導等</a:t>
            </a:r>
            <a:endParaRPr lang="en-US" sz="2400" b="1" dirty="0">
              <a:latin typeface="標楷體" panose="03000509000000000000" pitchFamily="65" charset="-120"/>
              <a:ea typeface="標楷體" panose="03000509000000000000" pitchFamily="65" charset="-120"/>
            </a:endParaRPr>
          </a:p>
        </p:txBody>
      </p:sp>
      <p:pic>
        <p:nvPicPr>
          <p:cNvPr id="6146" name="Picture 2" descr="æè²å³åªéåæéå¬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2924944"/>
            <a:ext cx="2664297" cy="7712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0386" y="3933056"/>
            <a:ext cx="7486030" cy="1200329"/>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教聯會</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教育專業</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月刊</a:t>
            </a:r>
          </a:p>
          <a:p>
            <a:r>
              <a:rPr lang="zh-TW" altLang="en-US" dirty="0">
                <a:latin typeface="標楷體" panose="03000509000000000000" pitchFamily="65" charset="-120"/>
                <a:ea typeface="標楷體" panose="03000509000000000000" pitchFamily="65" charset="-120"/>
              </a:rPr>
              <a:t>教聯會</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教育專業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月刊，是市場上現時進入最多香港學校的教育月刊，派送學校包括幼稚園、小學、中學、大學、特殊學校等，目標對象為全港校長、老師。</a:t>
            </a:r>
            <a:endParaRPr lang="en-US" dirty="0">
              <a:latin typeface="標楷體" panose="03000509000000000000" pitchFamily="65" charset="-120"/>
              <a:ea typeface="標楷體" panose="03000509000000000000" pitchFamily="65" charset="-120"/>
            </a:endParaRPr>
          </a:p>
        </p:txBody>
      </p:sp>
      <p:sp>
        <p:nvSpPr>
          <p:cNvPr id="8" name="Rectangle 7"/>
          <p:cNvSpPr/>
          <p:nvPr/>
        </p:nvSpPr>
        <p:spPr>
          <a:xfrm>
            <a:off x="858764" y="5398761"/>
            <a:ext cx="7169620" cy="923330"/>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教育傳媒</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香港教育雜誌</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雙周刊</a:t>
            </a:r>
          </a:p>
          <a:p>
            <a:r>
              <a:rPr lang="zh-TW" altLang="en-US" dirty="0">
                <a:latin typeface="標楷體" panose="03000509000000000000" pitchFamily="65" charset="-120"/>
                <a:ea typeface="標楷體" panose="03000509000000000000" pitchFamily="65" charset="-120"/>
              </a:rPr>
              <a:t>全港</a:t>
            </a:r>
            <a:r>
              <a:rPr lang="en-US" altLang="zh-TW" dirty="0">
                <a:latin typeface="標楷體" panose="03000509000000000000" pitchFamily="65" charset="-120"/>
                <a:ea typeface="標楷體" panose="03000509000000000000" pitchFamily="65" charset="-120"/>
              </a:rPr>
              <a:t>45</a:t>
            </a:r>
            <a:r>
              <a:rPr lang="zh-TW" altLang="en-US" dirty="0">
                <a:latin typeface="標楷體" panose="03000509000000000000" pitchFamily="65" charset="-120"/>
                <a:ea typeface="標楷體" panose="03000509000000000000" pitchFamily="65" charset="-120"/>
              </a:rPr>
              <a:t>個港鐵站口免費派發的教育雙周刊，同時免費派送至醫務所及社區中心，目標對象為公眾人士及家長。</a:t>
            </a:r>
            <a:endParaRPr lang="en-US" dirty="0">
              <a:latin typeface="標楷體" panose="03000509000000000000" pitchFamily="65" charset="-120"/>
              <a:ea typeface="標楷體" panose="03000509000000000000" pitchFamily="65" charset="-120"/>
            </a:endParaRPr>
          </a:p>
        </p:txBody>
      </p:sp>
      <p:sp>
        <p:nvSpPr>
          <p:cNvPr id="11" name="Rectangle 10"/>
          <p:cNvSpPr/>
          <p:nvPr/>
        </p:nvSpPr>
        <p:spPr>
          <a:xfrm>
            <a:off x="4158723" y="3125900"/>
            <a:ext cx="2989921" cy="369332"/>
          </a:xfrm>
          <a:prstGeom prst="rect">
            <a:avLst/>
          </a:prstGeom>
        </p:spPr>
        <p:txBody>
          <a:bodyPr wrap="none">
            <a:spAutoFit/>
          </a:bodyPr>
          <a:lstStyle/>
          <a:p>
            <a:r>
              <a:rPr lang="en-US" dirty="0">
                <a:hlinkClick r:id="rId4"/>
              </a:rPr>
              <a:t>https://www.edumedia.hk/</a:t>
            </a:r>
            <a:endParaRPr lang="en-US" dirty="0"/>
          </a:p>
        </p:txBody>
      </p:sp>
      <p:pic>
        <p:nvPicPr>
          <p:cNvPr id="12" name="Picture 2" descr="D:\中華禮儀教育\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2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7</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先導學校計劃持續宣傳支援工作</a:t>
            </a:r>
            <a:r>
              <a:rPr lang="zh-TW" altLang="en-US" sz="2800" b="1" dirty="0" smtClean="0">
                <a:solidFill>
                  <a:srgbClr val="00B050"/>
                </a:solidFill>
                <a:latin typeface="標楷體" panose="03000509000000000000" pitchFamily="65" charset="-120"/>
                <a:ea typeface="標楷體" panose="03000509000000000000" pitchFamily="65" charset="-120"/>
              </a:rPr>
              <a:t>簡介</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Rectangle 9"/>
          <p:cNvSpPr/>
          <p:nvPr/>
        </p:nvSpPr>
        <p:spPr>
          <a:xfrm>
            <a:off x="414307" y="1681351"/>
            <a:ext cx="7488832" cy="830997"/>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具體介紹計劃的各項持續宣傳支援</a:t>
            </a:r>
            <a:r>
              <a:rPr lang="zh-TW" altLang="en-US" sz="2400" b="1" dirty="0" smtClean="0">
                <a:latin typeface="標楷體" panose="03000509000000000000" pitchFamily="65" charset="-120"/>
                <a:ea typeface="標楷體" panose="03000509000000000000" pitchFamily="65" charset="-120"/>
              </a:rPr>
              <a:t>工作，如宣傳、追</a:t>
            </a:r>
            <a:r>
              <a:rPr lang="zh-TW" altLang="en-US" sz="2400" b="1" dirty="0">
                <a:latin typeface="標楷體" panose="03000509000000000000" pitchFamily="65" charset="-120"/>
                <a:ea typeface="標楷體" panose="03000509000000000000" pitchFamily="65" charset="-120"/>
              </a:rPr>
              <a:t>訪</a:t>
            </a:r>
            <a:r>
              <a:rPr lang="zh-TW" altLang="en-US" sz="2400" b="1" dirty="0" smtClean="0">
                <a:latin typeface="標楷體" panose="03000509000000000000" pitchFamily="65" charset="-120"/>
                <a:ea typeface="標楷體" panose="03000509000000000000" pitchFamily="65" charset="-120"/>
              </a:rPr>
              <a:t>報導及拍片分享等</a:t>
            </a:r>
            <a:endParaRPr lang="en-US" sz="2400" b="1" dirty="0">
              <a:latin typeface="標楷體" panose="03000509000000000000" pitchFamily="65" charset="-120"/>
              <a:ea typeface="標楷體" panose="03000509000000000000" pitchFamily="65" charset="-120"/>
            </a:endParaRPr>
          </a:p>
        </p:txBody>
      </p:sp>
      <p:pic>
        <p:nvPicPr>
          <p:cNvPr id="26626" name="Picture 2" descr="æè²å°æ¥­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75" y="2481497"/>
            <a:ext cx="3240359" cy="4187863"/>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D:\禮儀文明教育項目\已掃描的文件.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9469" y="2253856"/>
            <a:ext cx="3559200" cy="4604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中華禮儀教育\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90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7</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先導學校計劃持續宣傳支援工作</a:t>
            </a:r>
            <a:r>
              <a:rPr lang="zh-TW" altLang="en-US" sz="2800" b="1" dirty="0" smtClean="0">
                <a:solidFill>
                  <a:srgbClr val="00B050"/>
                </a:solidFill>
                <a:latin typeface="標楷體" panose="03000509000000000000" pitchFamily="65" charset="-120"/>
                <a:ea typeface="標楷體" panose="03000509000000000000" pitchFamily="65" charset="-120"/>
              </a:rPr>
              <a:t>簡介</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Rectangle 9"/>
          <p:cNvSpPr/>
          <p:nvPr/>
        </p:nvSpPr>
        <p:spPr>
          <a:xfrm>
            <a:off x="414307" y="1681351"/>
            <a:ext cx="7488832" cy="830997"/>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具體介紹計劃的各項持續宣傳支援工作，如宣傳、追訪報導及拍片分享等</a:t>
            </a:r>
            <a:endParaRPr lang="en-US" sz="2400" b="1" dirty="0">
              <a:latin typeface="標楷體" panose="03000509000000000000" pitchFamily="65" charset="-120"/>
              <a:ea typeface="標楷體" panose="03000509000000000000" pitchFamily="65" charset="-120"/>
            </a:endParaRPr>
          </a:p>
        </p:txBody>
      </p:sp>
      <p:pic>
        <p:nvPicPr>
          <p:cNvPr id="27652" name="Picture 4" descr="é¦æ¸¯æè²éèª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1" y="2708219"/>
            <a:ext cx="3024427" cy="3908791"/>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é¦æ¸¯æè²éèª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08219"/>
            <a:ext cx="2896224" cy="3745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中華禮儀教育\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55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採訪項目</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Rectangle 9"/>
          <p:cNvSpPr/>
          <p:nvPr/>
        </p:nvSpPr>
        <p:spPr>
          <a:xfrm>
            <a:off x="414307" y="1681351"/>
            <a:ext cx="7488832" cy="5262979"/>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集體活動</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公開</a:t>
            </a:r>
            <a:r>
              <a:rPr lang="zh-TW" altLang="en-US" sz="2400" b="1" dirty="0">
                <a:latin typeface="標楷體" panose="03000509000000000000" pitchFamily="65" charset="-120"/>
                <a:ea typeface="標楷體" panose="03000509000000000000" pitchFamily="65" charset="-120"/>
              </a:rPr>
              <a:t>活動採訪</a:t>
            </a:r>
            <a:endParaRPr lang="en-US" altLang="zh-TW" sz="2400" b="1" dirty="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先導學校會議</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啟動典禮</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習養課程</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總結分享活動</a:t>
            </a:r>
            <a:endParaRPr lang="en-US" sz="2400" b="1" dirty="0" smtClean="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endParaRPr lang="en-US" sz="2400" b="1"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先導學校採訪</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開放課堂</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課外活動</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分享學習成果（校長／老師／家長／學生）</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endParaRPr lang="en-US" altLang="zh-TW" sz="2400" b="1"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訪問其他積極參與的優秀學校</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endParaRPr lang="en-US" altLang="zh-TW" sz="2400" b="1"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endParaRPr lang="en-US" sz="2400" b="1" dirty="0">
              <a:latin typeface="標楷體" panose="03000509000000000000" pitchFamily="65" charset="-120"/>
              <a:ea typeface="標楷體" panose="03000509000000000000" pitchFamily="65" charset="-120"/>
            </a:endParaRPr>
          </a:p>
        </p:txBody>
      </p:sp>
      <p:pic>
        <p:nvPicPr>
          <p:cNvPr id="5"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79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宣傳媒體</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Rectangle 9"/>
          <p:cNvSpPr/>
          <p:nvPr/>
        </p:nvSpPr>
        <p:spPr>
          <a:xfrm>
            <a:off x="414307" y="1681351"/>
            <a:ext cx="7488832" cy="5262979"/>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教育雜誌</a:t>
            </a:r>
            <a:endParaRPr lang="en-US" altLang="zh-TW" sz="2400" b="1" dirty="0" smtClean="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endParaRPr lang="en-US" altLang="zh-TW" sz="2400" b="1"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免費報章／收費報章</a:t>
            </a:r>
            <a:endParaRPr lang="en-US" altLang="zh-TW" sz="2400" b="1"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endParaRPr lang="en-US" altLang="zh-TW" sz="2400" b="1" dirty="0" smtClean="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電子平台</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項目官方網站</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教聯會官方網站</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en-US" altLang="zh-TW" sz="2400" b="1" dirty="0" err="1" smtClean="0">
                <a:latin typeface="標楷體" panose="03000509000000000000" pitchFamily="65" charset="-120"/>
                <a:ea typeface="標楷體" panose="03000509000000000000" pitchFamily="65" charset="-120"/>
              </a:rPr>
              <a:t>GoodSchool</a:t>
            </a:r>
            <a:r>
              <a:rPr lang="zh-TW" altLang="en-US" sz="2400" b="1" dirty="0" smtClean="0">
                <a:latin typeface="標楷體" panose="03000509000000000000" pitchFamily="65" charset="-120"/>
                <a:ea typeface="標楷體" panose="03000509000000000000" pitchFamily="65" charset="-120"/>
              </a:rPr>
              <a:t>好學校網站</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社交媒體</a:t>
            </a:r>
            <a:endParaRPr lang="en-US" altLang="zh-TW" sz="2400" b="1" dirty="0" smtClean="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endParaRPr lang="en-US" altLang="zh-TW" sz="2400" b="1" dirty="0" smtClean="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特刊出版</a:t>
            </a:r>
            <a:endParaRPr lang="en-US" altLang="zh-TW" sz="2400" b="1" dirty="0" smtClean="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項目成果結集成書</a:t>
            </a:r>
            <a:endParaRPr lang="en-US" altLang="zh-TW" sz="2400" b="1" dirty="0" smtClean="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endParaRPr lang="en-US" altLang="zh-TW" sz="2400" b="1"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endParaRPr lang="en-US" sz="2400" b="1" dirty="0">
              <a:latin typeface="標楷體" panose="03000509000000000000" pitchFamily="65" charset="-120"/>
              <a:ea typeface="標楷體" panose="03000509000000000000" pitchFamily="65" charset="-120"/>
            </a:endParaRPr>
          </a:p>
        </p:txBody>
      </p:sp>
      <p:sp>
        <p:nvSpPr>
          <p:cNvPr id="5" name="Rectangle 4"/>
          <p:cNvSpPr/>
          <p:nvPr/>
        </p:nvSpPr>
        <p:spPr>
          <a:xfrm>
            <a:off x="5004048" y="915897"/>
            <a:ext cx="3907203"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採訪形式</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Rectangle 5"/>
          <p:cNvSpPr/>
          <p:nvPr/>
        </p:nvSpPr>
        <p:spPr>
          <a:xfrm>
            <a:off x="5166835" y="1688528"/>
            <a:ext cx="3744416" cy="1569660"/>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文字</a:t>
            </a:r>
            <a:endParaRPr lang="en-US" altLang="zh-TW" sz="2400" b="1" dirty="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相</a:t>
            </a:r>
            <a:r>
              <a:rPr lang="zh-TW" altLang="en-US" sz="2400" b="1" dirty="0" smtClean="0">
                <a:latin typeface="標楷體" panose="03000509000000000000" pitchFamily="65" charset="-120"/>
                <a:ea typeface="標楷體" panose="03000509000000000000" pitchFamily="65" charset="-120"/>
              </a:rPr>
              <a:t>片</a:t>
            </a:r>
            <a:endParaRPr lang="en-US" altLang="zh-TW" sz="2400" b="1" dirty="0">
              <a:latin typeface="標楷體" panose="03000509000000000000" pitchFamily="65" charset="-120"/>
              <a:ea typeface="標楷體" panose="03000509000000000000" pitchFamily="65" charset="-120"/>
            </a:endParaRPr>
          </a:p>
          <a:p>
            <a:pPr marL="342900" lvl="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影片</a:t>
            </a:r>
            <a:endParaRPr lang="en-US" altLang="zh-TW" sz="2400" b="1"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endParaRPr lang="en-US" sz="2400" b="1" dirty="0">
              <a:latin typeface="標楷體" panose="03000509000000000000" pitchFamily="65" charset="-120"/>
              <a:ea typeface="標楷體" panose="03000509000000000000" pitchFamily="65" charset="-120"/>
            </a:endParaRPr>
          </a:p>
        </p:txBody>
      </p:sp>
      <p:pic>
        <p:nvPicPr>
          <p:cNvPr id="7"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233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8352928"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8</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00B050"/>
                </a:solidFill>
                <a:latin typeface="標楷體" panose="03000509000000000000" pitchFamily="65" charset="-120"/>
                <a:ea typeface="標楷體" panose="03000509000000000000" pitchFamily="65" charset="-120"/>
              </a:rPr>
              <a:t>會議總結</a:t>
            </a:r>
            <a:endParaRPr lang="en-US" altLang="zh-TW"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Rectangle 9"/>
          <p:cNvSpPr/>
          <p:nvPr/>
        </p:nvSpPr>
        <p:spPr>
          <a:xfrm>
            <a:off x="414307" y="1681351"/>
            <a:ext cx="7488832" cy="830997"/>
          </a:xfrm>
          <a:prstGeom prst="rect">
            <a:avLst/>
          </a:prstGeom>
        </p:spPr>
        <p:txBody>
          <a:bodyPr wrap="square">
            <a:spAutoFit/>
          </a:bodyPr>
          <a:lstStyle/>
          <a:p>
            <a:pPr marL="342900" lvl="0" indent="-342900">
              <a:buFont typeface="Wingdings" panose="05000000000000000000" pitchFamily="2" charset="2"/>
              <a:buChar char="§"/>
            </a:pPr>
            <a:r>
              <a:rPr lang="zh-TW" altLang="en-US" sz="2400" b="1" dirty="0">
                <a:latin typeface="標楷體" panose="03000509000000000000" pitchFamily="65" charset="-120"/>
                <a:ea typeface="標楷體" panose="03000509000000000000" pitchFamily="65" charset="-120"/>
              </a:rPr>
              <a:t>總結會議所述事宜</a:t>
            </a:r>
            <a:endParaRPr lang="en-US" sz="2400" b="1"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
            </a:pPr>
            <a:r>
              <a:rPr lang="zh-TW" altLang="en-US" sz="2400" b="1" dirty="0" smtClean="0">
                <a:latin typeface="標楷體" panose="03000509000000000000" pitchFamily="65" charset="-120"/>
                <a:ea typeface="標楷體" panose="03000509000000000000" pitchFamily="65" charset="-120"/>
              </a:rPr>
              <a:t>明確下一步工作方案</a:t>
            </a:r>
            <a:endParaRPr lang="en-US" sz="2400" b="1" dirty="0">
              <a:latin typeface="標楷體" panose="03000509000000000000" pitchFamily="65" charset="-120"/>
              <a:ea typeface="標楷體" panose="03000509000000000000" pitchFamily="65" charset="-120"/>
            </a:endParaRPr>
          </a:p>
        </p:txBody>
      </p:sp>
      <p:pic>
        <p:nvPicPr>
          <p:cNvPr id="5"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342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dirty="0" smtClean="0">
                <a:latin typeface="標楷體" panose="03000509000000000000" pitchFamily="65" charset="-120"/>
                <a:ea typeface="標楷體" panose="03000509000000000000" pitchFamily="65" charset="-120"/>
              </a:rPr>
              <a:t>「</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smtClean="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6" name="Content Placeholder 2"/>
          <p:cNvSpPr>
            <a:spLocks noGrp="1"/>
          </p:cNvSpPr>
          <p:nvPr>
            <p:ph sz="quarter" idx="1"/>
          </p:nvPr>
        </p:nvSpPr>
        <p:spPr>
          <a:xfrm>
            <a:off x="606756" y="2204864"/>
            <a:ext cx="7498439" cy="3168352"/>
          </a:xfrm>
        </p:spPr>
        <p:txBody>
          <a:bodyPr>
            <a:normAutofit/>
          </a:bodyPr>
          <a:lstStyle/>
          <a:p>
            <a:pPr marL="0" indent="0">
              <a:buNone/>
            </a:pPr>
            <a:r>
              <a:rPr lang="zh-TW" altLang="en-US" sz="2000" b="1" dirty="0" smtClean="0">
                <a:latin typeface="標楷體" panose="03000509000000000000" pitchFamily="65" charset="-120"/>
                <a:ea typeface="標楷體" panose="03000509000000000000" pitchFamily="65" charset="-120"/>
              </a:rPr>
              <a:t>緣起</a:t>
            </a:r>
            <a:endParaRPr lang="zh-TW" altLang="en-US" sz="2000" dirty="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　　孩子</a:t>
            </a:r>
            <a:r>
              <a:rPr lang="zh-TW" altLang="en-US" sz="2000" dirty="0">
                <a:latin typeface="標楷體" panose="03000509000000000000" pitchFamily="65" charset="-120"/>
                <a:ea typeface="標楷體" panose="03000509000000000000" pitchFamily="65" charset="-120"/>
              </a:rPr>
              <a:t>容易受到社會文化的薰染和影響，</a:t>
            </a:r>
            <a:r>
              <a:rPr lang="zh-TW" altLang="en-US" sz="2000" dirty="0" smtClean="0">
                <a:latin typeface="標楷體" panose="03000509000000000000" pitchFamily="65" charset="-120"/>
                <a:ea typeface="標楷體" panose="03000509000000000000" pitchFamily="65" charset="-120"/>
              </a:rPr>
              <a:t>推動中華禮儀教育</a:t>
            </a:r>
            <a:r>
              <a:rPr lang="zh-TW" altLang="en-US" sz="2000" dirty="0">
                <a:latin typeface="標楷體" panose="03000509000000000000" pitchFamily="65" charset="-120"/>
                <a:ea typeface="標楷體" panose="03000509000000000000" pitchFamily="65" charset="-120"/>
              </a:rPr>
              <a:t>，讓孩子從小學習誠敬謙和，由外而內，內化於心，從而培養良好品行，其意義與影響極其深遠。</a:t>
            </a:r>
          </a:p>
          <a:p>
            <a:pPr marL="0" indent="0">
              <a:buNone/>
            </a:pPr>
            <a:r>
              <a:rPr lang="zh-TW" altLang="en-US" sz="2000" dirty="0" smtClean="0">
                <a:latin typeface="標楷體" panose="03000509000000000000" pitchFamily="65" charset="-120"/>
                <a:ea typeface="標楷體" panose="03000509000000000000" pitchFamily="65" charset="-120"/>
              </a:rPr>
              <a:t>　　香港</a:t>
            </a:r>
            <a:r>
              <a:rPr lang="zh-TW" altLang="en-US" sz="2000" dirty="0">
                <a:latin typeface="標楷體" panose="03000509000000000000" pitchFamily="65" charset="-120"/>
                <a:ea typeface="標楷體" panose="03000509000000000000" pitchFamily="65" charset="-120"/>
              </a:rPr>
              <a:t>中文大學文學院國學中心聯同清華大學中國經學研究院、馮燊均國學</a:t>
            </a:r>
            <a:r>
              <a:rPr lang="zh-TW" altLang="en-US" sz="2000" dirty="0" smtClean="0">
                <a:latin typeface="標楷體" panose="03000509000000000000" pitchFamily="65" charset="-120"/>
                <a:ea typeface="標楷體" panose="03000509000000000000" pitchFamily="65" charset="-120"/>
              </a:rPr>
              <a:t>基金會，</a:t>
            </a:r>
            <a:r>
              <a:rPr lang="zh-TW" altLang="en-US" sz="2000" dirty="0">
                <a:latin typeface="標楷體" panose="03000509000000000000" pitchFamily="65" charset="-120"/>
                <a:ea typeface="標楷體" panose="03000509000000000000" pitchFamily="65" charset="-120"/>
              </a:rPr>
              <a:t>攜手推動</a:t>
            </a:r>
            <a:r>
              <a:rPr lang="zh-TW" altLang="en-US" sz="2000" dirty="0" smtClean="0">
                <a:latin typeface="標楷體" panose="03000509000000000000" pitchFamily="65" charset="-120"/>
                <a:ea typeface="標楷體" panose="03000509000000000000" pitchFamily="65" charset="-120"/>
              </a:rPr>
              <a:t>「中華禮儀教育」項目，</a:t>
            </a:r>
            <a:r>
              <a:rPr lang="zh-TW" altLang="en-US" sz="2000" dirty="0">
                <a:latin typeface="標楷體" panose="03000509000000000000" pitchFamily="65" charset="-120"/>
                <a:ea typeface="標楷體" panose="03000509000000000000" pitchFamily="65" charset="-120"/>
              </a:rPr>
              <a:t>讓學界在中國傳統文化涵養及品德教育的範疇上，得到理論與實踐並行的支援，在社會上形成清流，造福下一代。</a:t>
            </a:r>
          </a:p>
          <a:p>
            <a:endParaRPr lang="en-US" altLang="zh-TW" sz="3600"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7"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31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48816" y="2780928"/>
            <a:ext cx="7467600" cy="1008112"/>
          </a:xfrm>
        </p:spPr>
        <p:txBody>
          <a:bodyPr>
            <a:normAutofit/>
          </a:bodyPr>
          <a:lstStyle/>
          <a:p>
            <a:pPr marL="0" indent="0" algn="ctr">
              <a:buNone/>
            </a:pPr>
            <a:r>
              <a:rPr lang="zh-TW" altLang="en-US" sz="4400" b="1" cap="small"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感謝各位！</a:t>
            </a:r>
            <a:endParaRPr lang="en-US" altLang="zh-TW" sz="4400" b="1" cap="small" dirty="0">
              <a:solidFill>
                <a:srgbClr val="00B05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5" name="Picture 2" descr="D:\中華禮儀教育\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99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2" name="Rectangle 1"/>
          <p:cNvSpPr/>
          <p:nvPr/>
        </p:nvSpPr>
        <p:spPr>
          <a:xfrm>
            <a:off x="629816" y="2276872"/>
            <a:ext cx="7398568" cy="2862322"/>
          </a:xfrm>
          <a:prstGeom prst="rect">
            <a:avLst/>
          </a:prstGeom>
        </p:spPr>
        <p:txBody>
          <a:bodyPr wrap="square">
            <a:spAutoFit/>
          </a:bodyPr>
          <a:lstStyle/>
          <a:p>
            <a:r>
              <a:rPr lang="zh-TW" altLang="en-US" sz="2000" b="1" dirty="0">
                <a:latin typeface="標楷體" panose="03000509000000000000" pitchFamily="65" charset="-120"/>
                <a:ea typeface="標楷體" panose="03000509000000000000" pitchFamily="65" charset="-120"/>
              </a:rPr>
              <a:t>目標</a:t>
            </a:r>
            <a:endParaRPr lang="zh-TW" altLang="en-US"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十年樹木，百年樹人，從小培育良好品行，在中小學及幼稚園</a:t>
            </a:r>
            <a:r>
              <a:rPr lang="zh-TW" altLang="en-US" sz="2000" dirty="0" smtClean="0">
                <a:latin typeface="標楷體" panose="03000509000000000000" pitchFamily="65" charset="-120"/>
                <a:ea typeface="標楷體" panose="03000509000000000000" pitchFamily="65" charset="-120"/>
              </a:rPr>
              <a:t>推動中華禮儀</a:t>
            </a:r>
            <a:r>
              <a:rPr lang="zh-TW" altLang="en-US" sz="2000" dirty="0">
                <a:latin typeface="標楷體" panose="03000509000000000000" pitchFamily="65" charset="-120"/>
                <a:ea typeface="標楷體" panose="03000509000000000000" pitchFamily="65" charset="-120"/>
              </a:rPr>
              <a:t>教育，讓學生從環境中得到潛移默化的薰染和影響，建立良好行為及價值觀，終身受用。</a:t>
            </a:r>
          </a:p>
          <a:p>
            <a:r>
              <a:rPr lang="zh-TW" altLang="en-US" sz="2000" dirty="0">
                <a:latin typeface="標楷體" panose="03000509000000000000" pitchFamily="65" charset="-120"/>
                <a:ea typeface="標楷體" panose="03000509000000000000" pitchFamily="65" charset="-120"/>
              </a:rPr>
              <a:t>　　本項目將為香港學校提供</a:t>
            </a:r>
            <a:r>
              <a:rPr lang="zh-TW" altLang="en-US" sz="2000" dirty="0" smtClean="0">
                <a:latin typeface="標楷體" panose="03000509000000000000" pitchFamily="65" charset="-120"/>
                <a:ea typeface="標楷體" panose="03000509000000000000" pitchFamily="65" charset="-120"/>
              </a:rPr>
              <a:t>禮儀教育</a:t>
            </a:r>
            <a:r>
              <a:rPr lang="zh-TW" altLang="en-US" sz="2000" dirty="0">
                <a:latin typeface="標楷體" panose="03000509000000000000" pitchFamily="65" charset="-120"/>
                <a:ea typeface="標楷體" panose="03000509000000000000" pitchFamily="65" charset="-120"/>
              </a:rPr>
              <a:t>教材，教材分為兩個程度的版本，分別適用於中學、小學、幼稚園和特殊學校。計劃會向學校提供適量印刷版及電子版本教材內容，而學校也可按實際推行情況訂購印刷版教材。期望透過推動禮儀教育，達至種子相傳、開枝散葉之目標。</a:t>
            </a: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6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3" name="Rectangle 2"/>
          <p:cNvSpPr/>
          <p:nvPr/>
        </p:nvSpPr>
        <p:spPr>
          <a:xfrm>
            <a:off x="629816" y="2132857"/>
            <a:ext cx="8190656" cy="4382738"/>
          </a:xfrm>
          <a:prstGeom prst="rect">
            <a:avLst/>
          </a:prstGeom>
        </p:spPr>
        <p:txBody>
          <a:bodyPr wrap="square">
            <a:spAutoFit/>
          </a:bodyPr>
          <a:lstStyle/>
          <a:p>
            <a:pPr lvl="0">
              <a:lnSpc>
                <a:spcPct val="170000"/>
              </a:lnSpc>
            </a:pPr>
            <a:r>
              <a:rPr lang="zh-TW" altLang="en-US" b="1" dirty="0">
                <a:latin typeface="標楷體" panose="03000509000000000000" pitchFamily="65" charset="-120"/>
                <a:ea typeface="標楷體" panose="03000509000000000000" pitchFamily="65" charset="-120"/>
              </a:rPr>
              <a:t>活動</a:t>
            </a:r>
            <a:r>
              <a:rPr lang="zh-TW" altLang="en-US" b="1" dirty="0" smtClean="0">
                <a:latin typeface="標楷體" panose="03000509000000000000" pitchFamily="65" charset="-120"/>
                <a:ea typeface="標楷體" panose="03000509000000000000" pitchFamily="65" charset="-120"/>
              </a:rPr>
              <a:t>一</a:t>
            </a:r>
            <a:r>
              <a:rPr lang="zh-TW" altLang="en-US" b="1" dirty="0">
                <a:latin typeface="標楷體" panose="03000509000000000000" pitchFamily="65" charset="-120"/>
                <a:ea typeface="標楷體" panose="03000509000000000000" pitchFamily="65" charset="-120"/>
              </a:rPr>
              <a:t>： 粵港澳大灣區 </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香港</a:t>
            </a: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中華禮儀</a:t>
            </a:r>
            <a:r>
              <a:rPr lang="zh-TW" altLang="en-US" b="1" dirty="0" smtClean="0">
                <a:latin typeface="標楷體" panose="03000509000000000000" pitchFamily="65" charset="-120"/>
                <a:ea typeface="標楷體" panose="03000509000000000000" pitchFamily="65" charset="-120"/>
              </a:rPr>
              <a:t>教育　啟動</a:t>
            </a:r>
            <a:r>
              <a:rPr lang="zh-TW" altLang="en-US" b="1" dirty="0">
                <a:latin typeface="標楷體" panose="03000509000000000000" pitchFamily="65" charset="-120"/>
                <a:ea typeface="標楷體" panose="03000509000000000000" pitchFamily="65" charset="-120"/>
              </a:rPr>
              <a:t>典禮暨專題</a:t>
            </a:r>
            <a:r>
              <a:rPr lang="zh-TW" altLang="en-US" b="1" dirty="0" smtClean="0">
                <a:latin typeface="標楷體" panose="03000509000000000000" pitchFamily="65" charset="-120"/>
                <a:ea typeface="標楷體" panose="03000509000000000000" pitchFamily="65" charset="-120"/>
              </a:rPr>
              <a:t>講座</a:t>
            </a:r>
            <a:endParaRPr lang="en-US" altLang="zh-TW" b="1" dirty="0" smtClean="0">
              <a:latin typeface="標楷體" panose="03000509000000000000" pitchFamily="65" charset="-120"/>
              <a:ea typeface="標楷體" panose="03000509000000000000" pitchFamily="65" charset="-120"/>
            </a:endParaRPr>
          </a:p>
          <a:p>
            <a:pPr lvl="0">
              <a:lnSpc>
                <a:spcPct val="170000"/>
              </a:lnSpc>
            </a:pPr>
            <a:r>
              <a:rPr lang="zh-TW" altLang="en-US" dirty="0" smtClean="0">
                <a:latin typeface="標楷體" panose="03000509000000000000" pitchFamily="65" charset="-120"/>
                <a:ea typeface="標楷體" panose="03000509000000000000" pitchFamily="65" charset="-120"/>
              </a:rPr>
              <a:t>日期</a:t>
            </a:r>
            <a:r>
              <a:rPr lang="zh-TW" altLang="en-US" dirty="0">
                <a:latin typeface="標楷體" panose="03000509000000000000" pitchFamily="65" charset="-120"/>
                <a:ea typeface="標楷體" panose="03000509000000000000" pitchFamily="65" charset="-120"/>
              </a:rPr>
              <a:t>：</a:t>
            </a:r>
            <a:r>
              <a:rPr lang="en-US" dirty="0">
                <a:latin typeface="標楷體" panose="03000509000000000000" pitchFamily="65" charset="-120"/>
                <a:ea typeface="標楷體" panose="03000509000000000000" pitchFamily="65" charset="-120"/>
              </a:rPr>
              <a:t>2019</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日</a:t>
            </a:r>
            <a:r>
              <a:rPr lang="en-US"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星期一</a:t>
            </a:r>
            <a:r>
              <a:rPr lang="en-US" dirty="0">
                <a:latin typeface="標楷體" panose="03000509000000000000" pitchFamily="65" charset="-120"/>
                <a:ea typeface="標楷體" panose="03000509000000000000" pitchFamily="65" charset="-120"/>
              </a:rPr>
              <a:t>)</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時間：下午</a:t>
            </a:r>
            <a:r>
              <a:rPr lang="en-US"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時半至</a:t>
            </a:r>
            <a:r>
              <a:rPr lang="en-US" dirty="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時</a:t>
            </a:r>
            <a:endParaRPr lang="en-US" altLang="zh-TW" dirty="0" smtClean="0">
              <a:latin typeface="標楷體" panose="03000509000000000000" pitchFamily="65" charset="-120"/>
              <a:ea typeface="標楷體" panose="03000509000000000000" pitchFamily="65" charset="-120"/>
            </a:endParaRPr>
          </a:p>
          <a:p>
            <a:pPr lvl="0">
              <a:lnSpc>
                <a:spcPct val="170000"/>
              </a:lnSpc>
            </a:pPr>
            <a:endParaRPr lang="en-US" dirty="0">
              <a:latin typeface="標楷體" panose="03000509000000000000" pitchFamily="65" charset="-120"/>
              <a:ea typeface="標楷體" panose="03000509000000000000" pitchFamily="65" charset="-120"/>
            </a:endParaRPr>
          </a:p>
          <a:p>
            <a:pPr lvl="0">
              <a:lnSpc>
                <a:spcPct val="170000"/>
              </a:lnSpc>
            </a:pPr>
            <a:r>
              <a:rPr lang="zh-TW" altLang="en-US" b="1" dirty="0" smtClean="0">
                <a:latin typeface="標楷體" panose="03000509000000000000" pitchFamily="65" charset="-120"/>
                <a:ea typeface="標楷體" panose="03000509000000000000" pitchFamily="65" charset="-120"/>
              </a:rPr>
              <a:t>活動二</a:t>
            </a:r>
            <a:r>
              <a:rPr lang="zh-TW" altLang="en-US" b="1" dirty="0">
                <a:latin typeface="標楷體" panose="03000509000000000000" pitchFamily="65" charset="-120"/>
                <a:ea typeface="標楷體" panose="03000509000000000000" pitchFamily="65" charset="-120"/>
              </a:rPr>
              <a:t>：粵港澳大灣區 </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香港</a:t>
            </a: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中華禮儀教育　習</a:t>
            </a:r>
            <a:r>
              <a:rPr lang="zh-TW" altLang="en-US" b="1" dirty="0" smtClean="0">
                <a:latin typeface="標楷體" panose="03000509000000000000" pitchFamily="65" charset="-120"/>
                <a:ea typeface="標楷體" panose="03000509000000000000" pitchFamily="65" charset="-120"/>
              </a:rPr>
              <a:t>養課程（第一天）</a:t>
            </a:r>
            <a:r>
              <a:rPr lang="en-US" dirty="0" smtClean="0">
                <a:latin typeface="標楷體" panose="03000509000000000000" pitchFamily="65" charset="-120"/>
                <a:ea typeface="標楷體" panose="03000509000000000000" pitchFamily="65" charset="-120"/>
              </a:rPr>
              <a:t/>
            </a:r>
            <a:br>
              <a:rPr lang="en-US"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日期：</a:t>
            </a:r>
            <a:r>
              <a:rPr lang="en-US" dirty="0" smtClean="0">
                <a:latin typeface="標楷體" panose="03000509000000000000" pitchFamily="65" charset="-120"/>
                <a:ea typeface="標楷體" panose="03000509000000000000" pitchFamily="65" charset="-120"/>
              </a:rPr>
              <a:t>2019</a:t>
            </a:r>
            <a:r>
              <a:rPr lang="zh-TW" altLang="en-US" dirty="0" smtClean="0">
                <a:latin typeface="標楷體" panose="03000509000000000000" pitchFamily="65" charset="-120"/>
                <a:ea typeface="標楷體" panose="03000509000000000000" pitchFamily="65" charset="-120"/>
              </a:rPr>
              <a:t>年</a:t>
            </a:r>
            <a:r>
              <a:rPr lang="en-US"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月</a:t>
            </a:r>
            <a:r>
              <a:rPr lang="en-US"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日（星期二）</a:t>
            </a:r>
            <a:r>
              <a:rPr lang="en-US" dirty="0" smtClean="0">
                <a:latin typeface="標楷體" panose="03000509000000000000" pitchFamily="65" charset="-120"/>
                <a:ea typeface="標楷體" panose="03000509000000000000" pitchFamily="65" charset="-120"/>
              </a:rPr>
              <a:t/>
            </a:r>
            <a:br>
              <a:rPr lang="en-US"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時間：（暫定）</a:t>
            </a:r>
            <a:r>
              <a:rPr lang="zh-TW" altLang="en-US" dirty="0">
                <a:latin typeface="標楷體" panose="03000509000000000000" pitchFamily="65" charset="-120"/>
                <a:ea typeface="標楷體" panose="03000509000000000000" pitchFamily="65" charset="-120"/>
              </a:rPr>
              <a:t>上午</a:t>
            </a:r>
            <a:r>
              <a:rPr lang="en-US"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時至</a:t>
            </a:r>
            <a:r>
              <a:rPr lang="en-US"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時，下午</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時半至</a:t>
            </a:r>
            <a:r>
              <a:rPr lang="en-US"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時</a:t>
            </a:r>
            <a:endParaRPr lang="en-US" altLang="zh-TW" dirty="0" smtClean="0">
              <a:latin typeface="標楷體" panose="03000509000000000000" pitchFamily="65" charset="-120"/>
              <a:ea typeface="標楷體" panose="03000509000000000000" pitchFamily="65" charset="-120"/>
            </a:endParaRPr>
          </a:p>
          <a:p>
            <a:pPr>
              <a:lnSpc>
                <a:spcPct val="170000"/>
              </a:lnSpc>
            </a:pPr>
            <a:r>
              <a:rPr lang="zh-TW" altLang="en-US" dirty="0">
                <a:latin typeface="標楷體" panose="03000509000000000000" pitchFamily="65" charset="-120"/>
                <a:ea typeface="標楷體" panose="03000509000000000000" pitchFamily="65" charset="-120"/>
              </a:rPr>
              <a:t>主講：清華大學彭林教授</a:t>
            </a:r>
            <a:r>
              <a:rPr lang="zh-TW" altLang="en-US" dirty="0" smtClean="0">
                <a:latin typeface="標楷體" panose="03000509000000000000" pitchFamily="65" charset="-120"/>
                <a:ea typeface="標楷體" panose="03000509000000000000" pitchFamily="65" charset="-120"/>
              </a:rPr>
              <a:t>團隊</a:t>
            </a:r>
            <a:endParaRPr lang="en-US" altLang="zh-TW" dirty="0">
              <a:latin typeface="標楷體" panose="03000509000000000000" pitchFamily="65" charset="-120"/>
              <a:ea typeface="標楷體" panose="03000509000000000000" pitchFamily="65" charset="-120"/>
            </a:endParaRPr>
          </a:p>
          <a:p>
            <a:pPr>
              <a:lnSpc>
                <a:spcPct val="170000"/>
              </a:lnSpc>
            </a:pPr>
            <a:r>
              <a:rPr lang="zh-TW" altLang="en-US" dirty="0" smtClean="0">
                <a:latin typeface="標楷體" panose="03000509000000000000" pitchFamily="65" charset="-120"/>
                <a:ea typeface="標楷體" panose="03000509000000000000" pitchFamily="65" charset="-120"/>
              </a:rPr>
              <a:t>分享環節：香港先導學校和清華大學</a:t>
            </a:r>
            <a:r>
              <a:rPr lang="zh-TW" altLang="en-US" dirty="0">
                <a:latin typeface="標楷體" panose="03000509000000000000" pitchFamily="65" charset="-120"/>
                <a:ea typeface="標楷體" panose="03000509000000000000" pitchFamily="65" charset="-120"/>
              </a:rPr>
              <a:t>彭林教授</a:t>
            </a:r>
            <a:r>
              <a:rPr lang="zh-TW" altLang="en-US" dirty="0" smtClean="0">
                <a:latin typeface="標楷體" panose="03000509000000000000" pitchFamily="65" charset="-120"/>
                <a:ea typeface="標楷體" panose="03000509000000000000" pitchFamily="65" charset="-120"/>
              </a:rPr>
              <a:t>團隊</a:t>
            </a:r>
            <a:endParaRPr lang="en-US" dirty="0">
              <a:latin typeface="標楷體" panose="03000509000000000000" pitchFamily="65" charset="-120"/>
              <a:ea typeface="標楷體" panose="03000509000000000000" pitchFamily="65" charset="-12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824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2" name="Rectangle 1"/>
          <p:cNvSpPr/>
          <p:nvPr/>
        </p:nvSpPr>
        <p:spPr>
          <a:xfrm>
            <a:off x="629816" y="2204864"/>
            <a:ext cx="7326560" cy="3748719"/>
          </a:xfrm>
          <a:prstGeom prst="rect">
            <a:avLst/>
          </a:prstGeom>
        </p:spPr>
        <p:txBody>
          <a:bodyPr wrap="square">
            <a:spAutoFit/>
          </a:bodyPr>
          <a:lstStyle/>
          <a:p>
            <a:pPr>
              <a:lnSpc>
                <a:spcPct val="170000"/>
              </a:lnSpc>
            </a:pPr>
            <a:r>
              <a:rPr lang="zh-TW" altLang="en-US" b="1" dirty="0">
                <a:latin typeface="標楷體" panose="03000509000000000000" pitchFamily="65" charset="-120"/>
                <a:ea typeface="標楷體" panose="03000509000000000000" pitchFamily="65" charset="-120"/>
              </a:rPr>
              <a:t>活動</a:t>
            </a:r>
            <a:r>
              <a:rPr lang="zh-TW" altLang="en-US" b="1" dirty="0" smtClean="0">
                <a:latin typeface="標楷體" panose="03000509000000000000" pitchFamily="65" charset="-120"/>
                <a:ea typeface="標楷體" panose="03000509000000000000" pitchFamily="65" charset="-120"/>
              </a:rPr>
              <a:t>三</a:t>
            </a:r>
            <a:r>
              <a:rPr lang="zh-TW" altLang="en-US" b="1" dirty="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粵</a:t>
            </a:r>
            <a:r>
              <a:rPr lang="zh-TW" altLang="en-US" b="1" dirty="0">
                <a:latin typeface="標楷體" panose="03000509000000000000" pitchFamily="65" charset="-120"/>
                <a:ea typeface="標楷體" panose="03000509000000000000" pitchFamily="65" charset="-120"/>
              </a:rPr>
              <a:t>港澳大灣區 </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香港</a:t>
            </a: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中華禮儀教育　習</a:t>
            </a:r>
            <a:r>
              <a:rPr lang="zh-TW" altLang="en-US" b="1" dirty="0" smtClean="0">
                <a:latin typeface="標楷體" panose="03000509000000000000" pitchFamily="65" charset="-120"/>
                <a:ea typeface="標楷體" panose="03000509000000000000" pitchFamily="65" charset="-120"/>
              </a:rPr>
              <a:t>養課程（</a:t>
            </a:r>
            <a:r>
              <a:rPr lang="zh-TW" altLang="en-US" b="1" dirty="0">
                <a:latin typeface="標楷體" panose="03000509000000000000" pitchFamily="65" charset="-120"/>
                <a:ea typeface="標楷體" panose="03000509000000000000" pitchFamily="65" charset="-120"/>
              </a:rPr>
              <a:t>第二天）</a:t>
            </a:r>
            <a:r>
              <a:rPr lang="en-US" b="1" dirty="0">
                <a:latin typeface="標楷體" panose="03000509000000000000" pitchFamily="65" charset="-120"/>
                <a:ea typeface="標楷體" panose="03000509000000000000" pitchFamily="65" charset="-120"/>
              </a:rPr>
              <a:t/>
            </a:r>
            <a:br>
              <a:rPr lang="en-US" b="1"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日期：</a:t>
            </a:r>
            <a:r>
              <a:rPr lang="en-US" dirty="0">
                <a:latin typeface="標楷體" panose="03000509000000000000" pitchFamily="65" charset="-120"/>
                <a:ea typeface="標楷體" panose="03000509000000000000" pitchFamily="65" charset="-120"/>
              </a:rPr>
              <a:t>2019</a:t>
            </a:r>
            <a:r>
              <a:rPr lang="zh-TW" altLang="en-US" dirty="0">
                <a:latin typeface="標楷體" panose="03000509000000000000" pitchFamily="65" charset="-120"/>
                <a:ea typeface="標楷體" panose="03000509000000000000" pitchFamily="65" charset="-120"/>
              </a:rPr>
              <a:t>年</a:t>
            </a:r>
            <a:r>
              <a:rPr lang="en-US"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月</a:t>
            </a:r>
            <a:r>
              <a:rPr lang="en-US"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日（星期五）</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時間：（暫定）上午</a:t>
            </a:r>
            <a:r>
              <a:rPr lang="en-US"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時至</a:t>
            </a:r>
            <a:r>
              <a:rPr lang="en-US"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時，</a:t>
            </a:r>
            <a:r>
              <a:rPr lang="zh-TW" altLang="en-US" dirty="0" smtClean="0">
                <a:latin typeface="標楷體" panose="03000509000000000000" pitchFamily="65" charset="-120"/>
                <a:ea typeface="標楷體" panose="03000509000000000000" pitchFamily="65" charset="-120"/>
              </a:rPr>
              <a:t>下午</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時半至</a:t>
            </a:r>
            <a:r>
              <a:rPr lang="en-US" altLang="zh-TW" dirty="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時半</a:t>
            </a:r>
            <a:endParaRPr lang="en-US" altLang="zh-TW" dirty="0" smtClean="0">
              <a:latin typeface="標楷體" panose="03000509000000000000" pitchFamily="65" charset="-120"/>
              <a:ea typeface="標楷體" panose="03000509000000000000" pitchFamily="65" charset="-120"/>
            </a:endParaRPr>
          </a:p>
          <a:p>
            <a:pPr>
              <a:lnSpc>
                <a:spcPct val="170000"/>
              </a:lnSpc>
            </a:pPr>
            <a:r>
              <a:rPr lang="zh-TW" altLang="en-US" dirty="0">
                <a:latin typeface="標楷體" panose="03000509000000000000" pitchFamily="65" charset="-120"/>
                <a:ea typeface="標楷體" panose="03000509000000000000" pitchFamily="65" charset="-120"/>
              </a:rPr>
              <a:t>主講：清華大學彭林教授團隊</a:t>
            </a:r>
            <a:endParaRPr lang="en-US" altLang="zh-TW" dirty="0">
              <a:latin typeface="標楷體" panose="03000509000000000000" pitchFamily="65" charset="-120"/>
              <a:ea typeface="標楷體" panose="03000509000000000000" pitchFamily="65" charset="-120"/>
            </a:endParaRPr>
          </a:p>
          <a:p>
            <a:pPr>
              <a:lnSpc>
                <a:spcPct val="170000"/>
              </a:lnSpc>
            </a:pPr>
            <a:r>
              <a:rPr lang="zh-TW" altLang="en-US" dirty="0">
                <a:latin typeface="標楷體" panose="03000509000000000000" pitchFamily="65" charset="-120"/>
                <a:ea typeface="標楷體" panose="03000509000000000000" pitchFamily="65" charset="-120"/>
              </a:rPr>
              <a:t>分享環節：香港先導學校和</a:t>
            </a:r>
            <a:r>
              <a:rPr lang="zh-TW" altLang="en-US" dirty="0" smtClean="0">
                <a:latin typeface="標楷體" panose="03000509000000000000" pitchFamily="65" charset="-120"/>
                <a:ea typeface="標楷體" panose="03000509000000000000" pitchFamily="65" charset="-120"/>
              </a:rPr>
              <a:t>清華大學</a:t>
            </a:r>
            <a:r>
              <a:rPr lang="zh-TW" altLang="en-US" dirty="0">
                <a:latin typeface="標楷體" panose="03000509000000000000" pitchFamily="65" charset="-120"/>
                <a:ea typeface="標楷體" panose="03000509000000000000" pitchFamily="65" charset="-120"/>
              </a:rPr>
              <a:t>彭林教授</a:t>
            </a:r>
            <a:r>
              <a:rPr lang="zh-TW" altLang="en-US" dirty="0" smtClean="0">
                <a:latin typeface="標楷體" panose="03000509000000000000" pitchFamily="65" charset="-120"/>
                <a:ea typeface="標楷體" panose="03000509000000000000" pitchFamily="65" charset="-120"/>
              </a:rPr>
              <a:t>團隊</a:t>
            </a:r>
            <a:endParaRPr lang="en-US" dirty="0">
              <a:latin typeface="標楷體" panose="03000509000000000000" pitchFamily="65" charset="-120"/>
              <a:ea typeface="標楷體" panose="03000509000000000000" pitchFamily="65" charset="-120"/>
            </a:endParaRPr>
          </a:p>
          <a:p>
            <a:pPr>
              <a:lnSpc>
                <a:spcPct val="170000"/>
              </a:lnSpc>
            </a:pP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地點：香港新界沙田香港中文大學康本國際學術園地下一號演講廳</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程度：中學、小學、幼稚園</a:t>
            </a:r>
            <a:r>
              <a:rPr lang="en-US" dirty="0">
                <a:latin typeface="標楷體" panose="03000509000000000000" pitchFamily="65" charset="-120"/>
                <a:ea typeface="標楷體" panose="03000509000000000000" pitchFamily="65" charset="-120"/>
              </a:rPr>
              <a:t/>
            </a:r>
            <a:br>
              <a:rPr lang="en-US"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對象：歡迎學校、教師、家長參與</a:t>
            </a:r>
            <a:endParaRPr lang="en-US" dirty="0">
              <a:latin typeface="標楷體" panose="03000509000000000000" pitchFamily="65" charset="-120"/>
              <a:ea typeface="標楷體" panose="03000509000000000000" pitchFamily="65" charset="-12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2" name="Rectangle 1"/>
          <p:cNvSpPr/>
          <p:nvPr/>
        </p:nvSpPr>
        <p:spPr>
          <a:xfrm>
            <a:off x="839450" y="2276872"/>
            <a:ext cx="4662264" cy="1631216"/>
          </a:xfrm>
          <a:prstGeom prst="rect">
            <a:avLst/>
          </a:prstGeom>
        </p:spPr>
        <p:txBody>
          <a:bodyPr wrap="square">
            <a:spAutoFit/>
          </a:bodyPr>
          <a:lstStyle/>
          <a:p>
            <a:r>
              <a:rPr lang="zh-TW" altLang="en-US" sz="2000" b="1" u="sng" dirty="0" smtClean="0">
                <a:latin typeface="標楷體" panose="03000509000000000000" pitchFamily="65" charset="-120"/>
                <a:ea typeface="標楷體" panose="03000509000000000000" pitchFamily="65" charset="-120"/>
              </a:rPr>
              <a:t>合辦單位：</a:t>
            </a:r>
            <a:endParaRPr lang="en-US" altLang="zh-TW" sz="2000" b="1" u="sng" dirty="0" smtClean="0">
              <a:latin typeface="標楷體" panose="03000509000000000000" pitchFamily="65" charset="-120"/>
              <a:ea typeface="標楷體" panose="03000509000000000000" pitchFamily="65" charset="-120"/>
            </a:endParaRPr>
          </a:p>
          <a:p>
            <a:endParaRPr lang="zh-TW" altLang="en-US" sz="2000" b="1" u="sng"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香港中文大學文學院國學中心</a:t>
            </a:r>
          </a:p>
          <a:p>
            <a:r>
              <a:rPr lang="zh-TW" altLang="en-US" sz="2000" dirty="0">
                <a:latin typeface="標楷體" panose="03000509000000000000" pitchFamily="65" charset="-120"/>
                <a:ea typeface="標楷體" panose="03000509000000000000" pitchFamily="65" charset="-120"/>
              </a:rPr>
              <a:t>清華大學中國經學研究院</a:t>
            </a:r>
          </a:p>
          <a:p>
            <a:r>
              <a:rPr lang="zh-TW" altLang="en-US" sz="2000" dirty="0">
                <a:latin typeface="標楷體" panose="03000509000000000000" pitchFamily="65" charset="-120"/>
                <a:ea typeface="標楷體" panose="03000509000000000000" pitchFamily="65" charset="-120"/>
              </a:rPr>
              <a:t>馮燊均國學</a:t>
            </a:r>
            <a:r>
              <a:rPr lang="zh-TW" altLang="en-US" sz="2000" dirty="0" smtClean="0">
                <a:latin typeface="標楷體" panose="03000509000000000000" pitchFamily="65" charset="-120"/>
                <a:ea typeface="標楷體" panose="03000509000000000000" pitchFamily="65" charset="-120"/>
              </a:rPr>
              <a:t>基金會</a:t>
            </a:r>
            <a:endParaRPr lang="zh-TW" altLang="en-US" sz="2000" dirty="0">
              <a:latin typeface="標楷體" panose="03000509000000000000" pitchFamily="65" charset="-120"/>
              <a:ea typeface="標楷體" panose="03000509000000000000" pitchFamily="65" charset="-120"/>
            </a:endParaRPr>
          </a:p>
        </p:txBody>
      </p:sp>
      <p:pic>
        <p:nvPicPr>
          <p:cNvPr id="6"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908720"/>
            <a:ext cx="5328592" cy="523220"/>
          </a:xfrm>
          <a:prstGeom prst="rect">
            <a:avLst/>
          </a:prstGeom>
        </p:spPr>
        <p:txBody>
          <a:bodyPr wrap="square">
            <a:spAutoFit/>
          </a:bodyPr>
          <a:lstStyle/>
          <a:p>
            <a:r>
              <a:rPr lang="zh-TW" altLang="en-US" sz="2800" b="1" dirty="0" smtClean="0">
                <a:solidFill>
                  <a:srgbClr val="00B050"/>
                </a:solidFill>
                <a:latin typeface="標楷體" panose="03000509000000000000" pitchFamily="65" charset="-120"/>
                <a:ea typeface="標楷體" panose="03000509000000000000" pitchFamily="65" charset="-120"/>
              </a:rPr>
              <a:t>會議議程 </a:t>
            </a:r>
            <a:r>
              <a:rPr lang="en-US" altLang="zh-TW" sz="2800" b="1" dirty="0" smtClean="0">
                <a:solidFill>
                  <a:srgbClr val="00B050"/>
                </a:solidFill>
                <a:latin typeface="標楷體" panose="03000509000000000000" pitchFamily="65" charset="-120"/>
                <a:ea typeface="標楷體" panose="03000509000000000000" pitchFamily="65" charset="-120"/>
              </a:rPr>
              <a:t>2</a:t>
            </a:r>
            <a:r>
              <a:rPr lang="zh-TW" altLang="en-US" sz="2800" b="1"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：項目及團隊簡介</a:t>
            </a:r>
            <a:endParaRPr lang="en-US" sz="2800" b="1" dirty="0">
              <a:solidFill>
                <a:srgbClr val="00B050"/>
              </a:solidFill>
              <a:latin typeface="標楷體" panose="03000509000000000000" pitchFamily="65" charset="-120"/>
              <a:ea typeface="標楷體" panose="03000509000000000000" pitchFamily="65" charset="-120"/>
            </a:endParaRPr>
          </a:p>
        </p:txBody>
      </p:sp>
      <p:sp>
        <p:nvSpPr>
          <p:cNvPr id="10" name="Rectangle 9"/>
          <p:cNvSpPr/>
          <p:nvPr/>
        </p:nvSpPr>
        <p:spPr>
          <a:xfrm>
            <a:off x="467544" y="1556792"/>
            <a:ext cx="5472608" cy="400110"/>
          </a:xfrm>
          <a:prstGeom prst="rect">
            <a:avLst/>
          </a:prstGeom>
        </p:spPr>
        <p:txBody>
          <a:bodyPr wrap="square">
            <a:spAutoFit/>
          </a:bodyPr>
          <a:lstStyle/>
          <a:p>
            <a:pPr marL="342900" lvl="0" indent="-342900">
              <a:buFont typeface="Wingdings" panose="05000000000000000000" pitchFamily="2" charset="2"/>
              <a:buChar char="§"/>
            </a:pPr>
            <a:r>
              <a:rPr lang="zh-TW" altLang="en-US" sz="2000" b="1" dirty="0">
                <a:latin typeface="標楷體" panose="03000509000000000000" pitchFamily="65" charset="-120"/>
                <a:ea typeface="標楷體" panose="03000509000000000000" pitchFamily="65" charset="-120"/>
              </a:rPr>
              <a:t>介紹「</a:t>
            </a:r>
            <a:r>
              <a:rPr lang="zh-TW" altLang="en-US" sz="2000" b="1" kern="100" dirty="0">
                <a:latin typeface="標楷體" panose="03000509000000000000" pitchFamily="65" charset="-120"/>
                <a:ea typeface="標楷體" panose="03000509000000000000" pitchFamily="65" charset="-120"/>
              </a:rPr>
              <a:t>中華禮儀教育</a:t>
            </a:r>
            <a:r>
              <a:rPr lang="zh-TW" altLang="en-US" sz="2000" b="1" dirty="0">
                <a:latin typeface="標楷體" panose="03000509000000000000" pitchFamily="65" charset="-120"/>
                <a:ea typeface="標楷體" panose="03000509000000000000" pitchFamily="65" charset="-120"/>
              </a:rPr>
              <a:t>」項目</a:t>
            </a:r>
            <a:endParaRPr lang="en-US" altLang="zh-TW" sz="2000" b="1" dirty="0">
              <a:latin typeface="標楷體" panose="03000509000000000000" pitchFamily="65" charset="-120"/>
              <a:ea typeface="標楷體" panose="03000509000000000000" pitchFamily="65" charset="-120"/>
            </a:endParaRPr>
          </a:p>
        </p:txBody>
      </p:sp>
      <p:sp>
        <p:nvSpPr>
          <p:cNvPr id="2" name="Rectangle 1"/>
          <p:cNvSpPr/>
          <p:nvPr/>
        </p:nvSpPr>
        <p:spPr>
          <a:xfrm>
            <a:off x="611560" y="2289009"/>
            <a:ext cx="3588534" cy="4093428"/>
          </a:xfrm>
          <a:prstGeom prst="rect">
            <a:avLst/>
          </a:prstGeom>
        </p:spPr>
        <p:txBody>
          <a:bodyPr wrap="square">
            <a:spAutoFit/>
          </a:bodyPr>
          <a:lstStyle/>
          <a:p>
            <a:r>
              <a:rPr lang="zh-TW" altLang="en-US" sz="2000" b="1" u="sng" dirty="0" smtClean="0">
                <a:latin typeface="標楷體" panose="03000509000000000000" pitchFamily="65" charset="-120"/>
                <a:ea typeface="標楷體" panose="03000509000000000000" pitchFamily="65" charset="-120"/>
              </a:rPr>
              <a:t>協辦單位：</a:t>
            </a:r>
            <a:endParaRPr lang="en-US" altLang="zh-TW" sz="2000" b="1" u="sng" dirty="0" smtClean="0">
              <a:latin typeface="標楷體" panose="03000509000000000000" pitchFamily="65" charset="-120"/>
              <a:ea typeface="標楷體" panose="03000509000000000000" pitchFamily="65" charset="-120"/>
            </a:endParaRPr>
          </a:p>
          <a:p>
            <a:endParaRPr lang="zh-TW" altLang="en-US" sz="2000" b="1" u="sng"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香港教育工作者聯會</a:t>
            </a:r>
          </a:p>
          <a:p>
            <a:r>
              <a:rPr lang="zh-TW" altLang="en-US" sz="2000" dirty="0">
                <a:latin typeface="標楷體" panose="03000509000000000000" pitchFamily="65" charset="-120"/>
                <a:ea typeface="標楷體" panose="03000509000000000000" pitchFamily="65" charset="-120"/>
              </a:rPr>
              <a:t>新界校長會</a:t>
            </a:r>
          </a:p>
          <a:p>
            <a:r>
              <a:rPr lang="zh-TW" altLang="en-US" sz="2000" dirty="0">
                <a:latin typeface="標楷體" panose="03000509000000000000" pitchFamily="65" charset="-120"/>
                <a:ea typeface="標楷體" panose="03000509000000000000" pitchFamily="65" charset="-120"/>
              </a:rPr>
              <a:t>香港島校長聯會</a:t>
            </a:r>
          </a:p>
          <a:p>
            <a:r>
              <a:rPr lang="zh-TW" altLang="en-US" sz="2000" dirty="0">
                <a:latin typeface="標楷體" panose="03000509000000000000" pitchFamily="65" charset="-120"/>
                <a:ea typeface="標楷體" panose="03000509000000000000" pitchFamily="65" charset="-120"/>
              </a:rPr>
              <a:t>九龍地域校長聯會</a:t>
            </a:r>
          </a:p>
          <a:p>
            <a:r>
              <a:rPr lang="zh-TW" altLang="en-US" sz="2000" dirty="0">
                <a:latin typeface="標楷體" panose="03000509000000000000" pitchFamily="65" charset="-120"/>
                <a:ea typeface="標楷體" panose="03000509000000000000" pitchFamily="65" charset="-120"/>
              </a:rPr>
              <a:t>香港中文大學校友校長會</a:t>
            </a:r>
          </a:p>
          <a:p>
            <a:r>
              <a:rPr lang="zh-TW" altLang="en-US" sz="2000" dirty="0" smtClean="0">
                <a:latin typeface="標楷體" panose="03000509000000000000" pitchFamily="65" charset="-120"/>
                <a:ea typeface="標楷體" panose="03000509000000000000" pitchFamily="65" charset="-120"/>
              </a:rPr>
              <a:t>香港</a:t>
            </a:r>
            <a:r>
              <a:rPr lang="zh-TW" altLang="en-US" sz="2000" dirty="0">
                <a:latin typeface="標楷體" panose="03000509000000000000" pitchFamily="65" charset="-120"/>
                <a:ea typeface="標楷體" panose="03000509000000000000" pitchFamily="65" charset="-120"/>
              </a:rPr>
              <a:t>教師會</a:t>
            </a:r>
          </a:p>
          <a:p>
            <a:r>
              <a:rPr lang="zh-TW" altLang="en-US" sz="2000" dirty="0">
                <a:latin typeface="標楷體" panose="03000509000000000000" pitchFamily="65" charset="-120"/>
                <a:ea typeface="標楷體" panose="03000509000000000000" pitchFamily="65" charset="-120"/>
              </a:rPr>
              <a:t>香港幼稚園專業教育交流協會</a:t>
            </a:r>
          </a:p>
          <a:p>
            <a:r>
              <a:rPr lang="zh-TW" altLang="en-US" sz="2000" dirty="0">
                <a:latin typeface="標楷體" panose="03000509000000000000" pitchFamily="65" charset="-120"/>
                <a:ea typeface="標楷體" panose="03000509000000000000" pitchFamily="65" charset="-120"/>
              </a:rPr>
              <a:t>荃灣及葵青區幼稚園校長</a:t>
            </a:r>
            <a:r>
              <a:rPr lang="zh-TW" altLang="en-US" sz="2000" dirty="0" smtClean="0">
                <a:latin typeface="標楷體" panose="03000509000000000000" pitchFamily="65" charset="-120"/>
                <a:ea typeface="標楷體" panose="03000509000000000000" pitchFamily="65" charset="-120"/>
              </a:rPr>
              <a:t>會</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香港直接資助學校議會</a:t>
            </a:r>
          </a:p>
          <a:p>
            <a:r>
              <a:rPr lang="zh-TW" altLang="en-US" sz="2000" dirty="0">
                <a:latin typeface="標楷體" panose="03000509000000000000" pitchFamily="65" charset="-120"/>
                <a:ea typeface="標楷體" panose="03000509000000000000" pitchFamily="65" charset="-120"/>
              </a:rPr>
              <a:t>香港私立學校聯會</a:t>
            </a:r>
            <a:endParaRPr lang="en-US" altLang="zh-TW" sz="20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
        <p:nvSpPr>
          <p:cNvPr id="6" name="Rectangle 5"/>
          <p:cNvSpPr/>
          <p:nvPr/>
        </p:nvSpPr>
        <p:spPr>
          <a:xfrm>
            <a:off x="4283968" y="2870933"/>
            <a:ext cx="4680520" cy="3170099"/>
          </a:xfrm>
          <a:prstGeom prst="rect">
            <a:avLst/>
          </a:prstGeom>
        </p:spPr>
        <p:txBody>
          <a:bodyPr wrap="square">
            <a:spAutoFit/>
          </a:bodyPr>
          <a:lstStyle/>
          <a:p>
            <a:r>
              <a:rPr lang="zh-TW" altLang="en-US" sz="2000" dirty="0" smtClean="0">
                <a:latin typeface="標楷體" panose="03000509000000000000" pitchFamily="65" charset="-120"/>
                <a:ea typeface="標楷體" panose="03000509000000000000" pitchFamily="65" charset="-120"/>
              </a:rPr>
              <a:t>香港</a:t>
            </a:r>
            <a:r>
              <a:rPr lang="zh-TW" altLang="en-US" sz="2000" dirty="0">
                <a:latin typeface="標楷體" panose="03000509000000000000" pitchFamily="65" charset="-120"/>
                <a:ea typeface="標楷體" panose="03000509000000000000" pitchFamily="65" charset="-120"/>
              </a:rPr>
              <a:t>樹仁大學歷史教學支援及研究中心</a:t>
            </a:r>
          </a:p>
          <a:p>
            <a:r>
              <a:rPr lang="zh-TW" altLang="en-US" sz="2000" dirty="0">
                <a:latin typeface="標楷體" panose="03000509000000000000" pitchFamily="65" charset="-120"/>
                <a:ea typeface="標楷體" panose="03000509000000000000" pitchFamily="65" charset="-120"/>
              </a:rPr>
              <a:t>香港中華文化總會</a:t>
            </a:r>
          </a:p>
          <a:p>
            <a:r>
              <a:rPr lang="zh-TW" altLang="en-US" sz="2000" dirty="0">
                <a:latin typeface="標楷體" panose="03000509000000000000" pitchFamily="65" charset="-120"/>
                <a:ea typeface="標楷體" panose="03000509000000000000" pitchFamily="65" charset="-120"/>
              </a:rPr>
              <a:t>國史教育中心</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香港</a:t>
            </a:r>
            <a:r>
              <a:rPr lang="en-US" altLang="zh-TW" sz="2000" dirty="0">
                <a:latin typeface="標楷體" panose="03000509000000000000" pitchFamily="65" charset="-120"/>
                <a:ea typeface="標楷體" panose="03000509000000000000" pitchFamily="65" charset="-120"/>
              </a:rPr>
              <a:t>)</a:t>
            </a:r>
          </a:p>
          <a:p>
            <a:r>
              <a:rPr lang="zh-TW" altLang="en-US" sz="2000" dirty="0">
                <a:latin typeface="標楷體" panose="03000509000000000000" pitchFamily="65" charset="-120"/>
                <a:ea typeface="標楷體" panose="03000509000000000000" pitchFamily="65" charset="-120"/>
              </a:rPr>
              <a:t>國際經典文化協會</a:t>
            </a:r>
          </a:p>
          <a:p>
            <a:r>
              <a:rPr lang="zh-TW" altLang="en-US" sz="2000" dirty="0">
                <a:latin typeface="標楷體" panose="03000509000000000000" pitchFamily="65" charset="-120"/>
                <a:ea typeface="標楷體" panose="03000509000000000000" pitchFamily="65" charset="-120"/>
              </a:rPr>
              <a:t>嗇色園</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蓬瀛仙館</a:t>
            </a:r>
          </a:p>
          <a:p>
            <a:r>
              <a:rPr lang="zh-TW" altLang="en-US" sz="2000" dirty="0">
                <a:latin typeface="標楷體" panose="03000509000000000000" pitchFamily="65" charset="-120"/>
                <a:ea typeface="標楷體" panose="03000509000000000000" pitchFamily="65" charset="-120"/>
              </a:rPr>
              <a:t>圓玄學院</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孔教學院</a:t>
            </a:r>
          </a:p>
          <a:p>
            <a:r>
              <a:rPr lang="zh-TW" altLang="en-US" sz="2000" dirty="0">
                <a:latin typeface="標楷體" panose="03000509000000000000" pitchFamily="65" charset="-120"/>
                <a:ea typeface="標楷體" panose="03000509000000000000" pitchFamily="65" charset="-120"/>
              </a:rPr>
              <a:t>香港中學語文教育研究會</a:t>
            </a:r>
          </a:p>
          <a:p>
            <a:r>
              <a:rPr lang="zh-TW" altLang="en-US" sz="2000" dirty="0">
                <a:latin typeface="標楷體" panose="03000509000000000000" pitchFamily="65" charset="-120"/>
                <a:ea typeface="標楷體" panose="03000509000000000000" pitchFamily="65" charset="-120"/>
              </a:rPr>
              <a:t>中華微視有限公司</a:t>
            </a:r>
          </a:p>
        </p:txBody>
      </p:sp>
      <p:pic>
        <p:nvPicPr>
          <p:cNvPr id="7" name="Picture 2" descr="D:\中華禮儀教育\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680"/>
            <a:ext cx="4311407" cy="7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70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339</TotalTime>
  <Words>2753</Words>
  <Application>Microsoft Office PowerPoint</Application>
  <PresentationFormat>On-screen Show (4:3)</PresentationFormat>
  <Paragraphs>403</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Oriel</vt:lpstr>
      <vt:lpstr>首次先導學校會議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「禮儀文明教育項目」 顧問專家團隊第一次會議</dc:title>
  <dc:creator>Ricola Lo</dc:creator>
  <cp:lastModifiedBy>Administrator</cp:lastModifiedBy>
  <cp:revision>200</cp:revision>
  <dcterms:created xsi:type="dcterms:W3CDTF">2019-05-30T11:18:57Z</dcterms:created>
  <dcterms:modified xsi:type="dcterms:W3CDTF">2019-06-19T04:34:50Z</dcterms:modified>
</cp:coreProperties>
</file>